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9"/>
  </p:notesMasterIdLst>
  <p:sldIdLst>
    <p:sldId id="312" r:id="rId3"/>
    <p:sldId id="321" r:id="rId4"/>
    <p:sldId id="322" r:id="rId5"/>
    <p:sldId id="323" r:id="rId6"/>
    <p:sldId id="324" r:id="rId7"/>
    <p:sldId id="325" r:id="rId8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30" autoAdjust="0"/>
    <p:restoredTop sz="99366" autoAdjust="0"/>
  </p:normalViewPr>
  <p:slideViewPr>
    <p:cSldViewPr>
      <p:cViewPr>
        <p:scale>
          <a:sx n="75" d="100"/>
          <a:sy n="75" d="100"/>
        </p:scale>
        <p:origin x="-1314" y="-156"/>
      </p:cViewPr>
      <p:guideLst>
        <p:guide orient="horz" pos="1389"/>
        <p:guide orient="horz" pos="799"/>
        <p:guide orient="horz" pos="482"/>
        <p:guide orient="horz" pos="1797"/>
        <p:guide orient="horz" pos="3974"/>
        <p:guide orient="horz" pos="1616"/>
        <p:guide pos="1020"/>
        <p:guide pos="793"/>
        <p:guide pos="1338"/>
        <p:guide pos="1565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2014-02-03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ko-KR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그러나</a:t>
            </a:r>
            <a:r>
              <a:rPr lang="en-US" altLang="ko-KR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’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덕성미학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lvl="0"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(‘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그러나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’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德性美學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러나</a:t>
              </a:r>
              <a:r>
                <a:rPr kumimoji="1" lang="ko-KR" altLang="en-US" sz="3600" b="1" kern="0" dirty="0" smtClean="0">
                  <a:latin typeface="+mn-ea"/>
                </a:rPr>
                <a:t> 덕성미학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그러나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’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덕성미학이란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093672" cy="395536"/>
            <a:chOff x="1619672" y="1832197"/>
            <a:chExt cx="209367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78125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접속사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그러나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’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6291263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언어를 잘 사용하면 내 마음이 평화로워지고 내 언어로 인해 이웃이 평화로워질 수 있음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그러나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잘 사용하면 굉장한 미덕이 될 수 있음</a:t>
            </a:r>
            <a:endParaRPr lang="ko-KR" altLang="en-US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러나</a:t>
              </a:r>
              <a:r>
                <a:rPr kumimoji="1" lang="ko-KR" altLang="en-US" sz="3600" b="1" kern="0" dirty="0" smtClean="0">
                  <a:latin typeface="+mn-ea"/>
                </a:rPr>
                <a:t> 덕성미학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그러나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’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사용하기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432180" cy="395536"/>
            <a:chOff x="1619672" y="1832197"/>
            <a:chExt cx="343218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1976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그러나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’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를 언제 사용하는가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6291263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긍정어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다음에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그러나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사용하면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부정어가 따라오게 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너는 수학을 잘해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그러나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영어는 못해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반면 부정어 다음에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그러나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사용하면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긍정 미덕이 형성됨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예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너는 수학을 못해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그러나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영어는 잘해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ko-KR" altLang="en-US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러나</a:t>
              </a:r>
              <a:r>
                <a:rPr kumimoji="1" lang="ko-KR" altLang="en-US" sz="3600" b="1" kern="0" dirty="0" smtClean="0">
                  <a:latin typeface="+mn-ea"/>
                </a:rPr>
                <a:t> 덕성미학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그러나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’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사용하기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102235" cy="395536"/>
            <a:chOff x="1619672" y="1832197"/>
            <a:chExt cx="410223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7898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그러나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’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로 타인의 행복수위 높이기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5786439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그러나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효과적으로 사용하는 버릇을 기르자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다른 사람에게 부정적인 말을 했을 때 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그러나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붙여본다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dirty="0" smtClean="0">
                <a:latin typeface="+mn-ea"/>
              </a:rPr>
              <a:t> ‘</a:t>
            </a:r>
            <a:r>
              <a:rPr lang="ko-KR" altLang="en-US" sz="1600" dirty="0" smtClean="0">
                <a:latin typeface="+mn-ea"/>
              </a:rPr>
              <a:t>그러나</a:t>
            </a:r>
            <a:r>
              <a:rPr lang="en-US" altLang="ko-KR" sz="1600" dirty="0" smtClean="0">
                <a:latin typeface="+mn-ea"/>
              </a:rPr>
              <a:t>’</a:t>
            </a:r>
            <a:r>
              <a:rPr lang="ko-KR" altLang="en-US" sz="1600" dirty="0" smtClean="0">
                <a:latin typeface="+mn-ea"/>
              </a:rPr>
              <a:t>로 인해 상대방에게 긍정적인 말을 해줄 수 있음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러나</a:t>
              </a:r>
              <a:r>
                <a:rPr kumimoji="1" lang="ko-KR" altLang="en-US" sz="3600" b="1" kern="0" dirty="0" smtClean="0">
                  <a:latin typeface="+mn-ea"/>
                </a:rPr>
                <a:t> 덕성미학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그러나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’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사용하기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102235" cy="395536"/>
            <a:chOff x="1619672" y="1832197"/>
            <a:chExt cx="410223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7898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그러나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’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로 자신의 행복수위 높이기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5786439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그러나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효과적으로 사용하는 버릇을 기르자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자기 자신에 대해 부정적인 생각이 들었을 때 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그러나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붙여본다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latin typeface="+mn-ea"/>
              </a:rPr>
              <a:t>자기 자신의 강점을 깨달을 수 있고 부정적인 생각으로 인한 부정적인 자기암시로부터 벗어날 수 있음</a:t>
            </a:r>
            <a:r>
              <a:rPr lang="en-US" altLang="ko-KR" sz="1600" dirty="0" smtClean="0">
                <a:latin typeface="+mn-ea"/>
              </a:rPr>
              <a:t> </a:t>
            </a:r>
            <a:endParaRPr lang="ko-KR" altLang="en-US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러나</a:t>
              </a:r>
              <a:r>
                <a:rPr kumimoji="1" lang="ko-KR" altLang="en-US" sz="3600" b="1" kern="0" dirty="0" smtClean="0">
                  <a:latin typeface="+mn-ea"/>
                </a:rPr>
                <a:t> 덕성미학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그러나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’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사용하기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491490" cy="395536"/>
            <a:chOff x="1619672" y="1832197"/>
            <a:chExt cx="349149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7907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‘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그러나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’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가 가져다 주는 효과 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5786439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부정적인 말이나 생각은 부정적인 흐름을 만듦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그런 상황에서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그러나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사용하면 긍정적인 마음이 생기고 우리의 행복 수위도 높아질 것임</a:t>
            </a:r>
            <a:endParaRPr lang="ko-KR" altLang="en-US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2200</TotalTime>
  <Words>242</Words>
  <Application>Microsoft Office PowerPoint</Application>
  <PresentationFormat>화면 슬라이드 쇼(4:3)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6</vt:i4>
      </vt:variant>
    </vt:vector>
  </HeadingPairs>
  <TitlesOfParts>
    <vt:vector size="8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282</cp:revision>
  <dcterms:created xsi:type="dcterms:W3CDTF">2013-07-26T07:32:19Z</dcterms:created>
  <dcterms:modified xsi:type="dcterms:W3CDTF">2014-02-03T03:04:44Z</dcterms:modified>
</cp:coreProperties>
</file>