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5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88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11B"/>
    <a:srgbClr val="435422"/>
    <a:srgbClr val="9A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566" y="-258"/>
      </p:cViewPr>
      <p:guideLst>
        <p:guide orient="horz" pos="1933"/>
        <p:guide pos="47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333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3D4F9-3D04-404C-B24C-A61DA0770A90}" type="datetimeFigureOut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372D5-BE91-44AC-9E01-9BDEABD1A7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4559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02BB2-9AFA-4082-A193-C6BD6773AAE7}" type="datetimeFigureOut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76F12-A3C9-41D1-AF87-0DFEC72F74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489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6" name="그룹 5"/>
          <p:cNvGrpSpPr/>
          <p:nvPr userDrawn="1"/>
        </p:nvGrpSpPr>
        <p:grpSpPr>
          <a:xfrm>
            <a:off x="0" y="886871"/>
            <a:ext cx="3275856" cy="5969701"/>
            <a:chOff x="0" y="886871"/>
            <a:chExt cx="3275856" cy="5969701"/>
          </a:xfrm>
        </p:grpSpPr>
        <p:sp>
          <p:nvSpPr>
            <p:cNvPr id="7" name="직사각형 5"/>
            <p:cNvSpPr/>
            <p:nvPr/>
          </p:nvSpPr>
          <p:spPr>
            <a:xfrm>
              <a:off x="0" y="886871"/>
              <a:ext cx="2478117" cy="5960176"/>
            </a:xfrm>
            <a:custGeom>
              <a:avLst/>
              <a:gdLst/>
              <a:ahLst/>
              <a:cxnLst/>
              <a:rect l="l" t="t" r="r" b="b"/>
              <a:pathLst>
                <a:path w="2478117" h="5960176">
                  <a:moveTo>
                    <a:pt x="0" y="0"/>
                  </a:moveTo>
                  <a:cubicBezTo>
                    <a:pt x="117421" y="2407607"/>
                    <a:pt x="1058745" y="4538127"/>
                    <a:pt x="2478117" y="5960176"/>
                  </a:cubicBezTo>
                  <a:lnTo>
                    <a:pt x="0" y="596017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5"/>
            <p:cNvSpPr/>
            <p:nvPr/>
          </p:nvSpPr>
          <p:spPr>
            <a:xfrm>
              <a:off x="0" y="1465490"/>
              <a:ext cx="1036977" cy="5381557"/>
            </a:xfrm>
            <a:custGeom>
              <a:avLst/>
              <a:gdLst/>
              <a:ahLst/>
              <a:cxnLst/>
              <a:rect l="l" t="t" r="r" b="b"/>
              <a:pathLst>
                <a:path w="1036977" h="5381557">
                  <a:moveTo>
                    <a:pt x="0" y="0"/>
                  </a:moveTo>
                  <a:cubicBezTo>
                    <a:pt x="103437" y="2163745"/>
                    <a:pt x="486240" y="4063981"/>
                    <a:pt x="1036977" y="5381557"/>
                  </a:cubicBezTo>
                  <a:lnTo>
                    <a:pt x="0" y="538155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5"/>
            <p:cNvSpPr/>
            <p:nvPr/>
          </p:nvSpPr>
          <p:spPr>
            <a:xfrm>
              <a:off x="0" y="5796013"/>
              <a:ext cx="3275856" cy="1060559"/>
            </a:xfrm>
            <a:custGeom>
              <a:avLst/>
              <a:gdLst/>
              <a:ahLst/>
              <a:cxnLst/>
              <a:rect l="l" t="t" r="r" b="b"/>
              <a:pathLst>
                <a:path w="1833535" h="1060559">
                  <a:moveTo>
                    <a:pt x="0" y="0"/>
                  </a:moveTo>
                  <a:cubicBezTo>
                    <a:pt x="499310" y="444308"/>
                    <a:pt x="1124030" y="807682"/>
                    <a:pt x="1833535" y="1060559"/>
                  </a:cubicBezTo>
                  <a:lnTo>
                    <a:pt x="0" y="1060559"/>
                  </a:lnTo>
                  <a:close/>
                </a:path>
              </a:pathLst>
            </a:custGeom>
            <a:solidFill>
              <a:srgbClr val="9ABB59">
                <a:alpha val="5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0"/>
            <a:ext cx="9144000" cy="6855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auto">
          <a:xfrm>
            <a:off x="772166" y="2125883"/>
            <a:ext cx="7632848" cy="2887293"/>
          </a:xfrm>
          <a:prstGeom prst="rect">
            <a:avLst/>
          </a:prstGeom>
          <a:gradFill flip="none" rotWithShape="1">
            <a:gsLst>
              <a:gs pos="24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/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467544" y="1600802"/>
            <a:ext cx="4049038" cy="676070"/>
          </a:xfrm>
          <a:prstGeom prst="roundRect">
            <a:avLst>
              <a:gd name="adj" fmla="val 50000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772166" y="1725773"/>
            <a:ext cx="33758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0" algn="ctr" eaLnBrk="1" hangingPunct="1"/>
            <a:r>
              <a:rPr kumimoji="0" lang="ko-KR" altLang="en-US" sz="2000" b="1" dirty="0">
                <a:solidFill>
                  <a:prstClr val="white"/>
                </a:solidFill>
                <a:latin typeface="맑은 고딕"/>
                <a:ea typeface="맑은 고딕"/>
              </a:rPr>
              <a:t>번뇌구조</a:t>
            </a: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453336"/>
            <a:ext cx="864096" cy="246998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1087041" y="3132515"/>
            <a:ext cx="7130908" cy="1016565"/>
            <a:chOff x="1493838" y="3618481"/>
            <a:chExt cx="6057900" cy="863600"/>
          </a:xfrm>
        </p:grpSpPr>
        <p:sp>
          <p:nvSpPr>
            <p:cNvPr id="72" name="모서리가 둥근 직사각형 71"/>
            <p:cNvSpPr/>
            <p:nvPr/>
          </p:nvSpPr>
          <p:spPr>
            <a:xfrm>
              <a:off x="1493838" y="3620068"/>
              <a:ext cx="849312" cy="862013"/>
            </a:xfrm>
            <a:prstGeom prst="roundRect">
              <a:avLst>
                <a:gd name="adj" fmla="val 6438"/>
              </a:avLst>
            </a:prstGeom>
            <a:solidFill>
              <a:schemeClr val="bg1">
                <a:lumMod val="5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 sz="1400" dirty="0"/>
            </a:p>
          </p:txBody>
        </p:sp>
        <p:grpSp>
          <p:nvGrpSpPr>
            <p:cNvPr id="73" name="그룹 149"/>
            <p:cNvGrpSpPr>
              <a:grpSpLocks/>
            </p:cNvGrpSpPr>
            <p:nvPr/>
          </p:nvGrpSpPr>
          <p:grpSpPr bwMode="auto">
            <a:xfrm>
              <a:off x="1503363" y="3626418"/>
              <a:ext cx="833437" cy="846138"/>
              <a:chOff x="421376" y="6611630"/>
              <a:chExt cx="818232" cy="830266"/>
            </a:xfrm>
          </p:grpSpPr>
          <p:sp>
            <p:nvSpPr>
              <p:cNvPr id="74" name="모서리가 둥근 직사각형 73"/>
              <p:cNvSpPr/>
              <p:nvPr/>
            </p:nvSpPr>
            <p:spPr>
              <a:xfrm>
                <a:off x="426972" y="6622983"/>
                <a:ext cx="806276" cy="816452"/>
              </a:xfrm>
              <a:prstGeom prst="roundRect">
                <a:avLst>
                  <a:gd name="adj" fmla="val 4975"/>
                </a:avLst>
              </a:prstGeom>
              <a:gradFill flip="none" rotWithShape="1">
                <a:gsLst>
                  <a:gs pos="100000">
                    <a:schemeClr val="bg1">
                      <a:alpha val="80000"/>
                    </a:schemeClr>
                  </a:gs>
                  <a:gs pos="48000">
                    <a:schemeClr val="bg1">
                      <a:alpha val="2000"/>
                    </a:schemeClr>
                  </a:gs>
                  <a:gs pos="66000">
                    <a:schemeClr val="bg1">
                      <a:shade val="100000"/>
                      <a:satMod val="115000"/>
                      <a:alpha val="27000"/>
                    </a:schemeClr>
                  </a:gs>
                </a:gsLst>
                <a:lin ang="84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>
                <a:bevelT w="19050" h="127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000"/>
              </a:p>
            </p:txBody>
          </p:sp>
          <p:sp>
            <p:nvSpPr>
              <p:cNvPr id="75" name="자유형 74"/>
              <p:cNvSpPr/>
              <p:nvPr/>
            </p:nvSpPr>
            <p:spPr>
              <a:xfrm rot="10800000">
                <a:off x="427595" y="6611630"/>
                <a:ext cx="812013" cy="830266"/>
              </a:xfrm>
              <a:custGeom>
                <a:avLst/>
                <a:gdLst>
                  <a:gd name="connsiteX0" fmla="*/ 0 w 1094928"/>
                  <a:gd name="connsiteY0" fmla="*/ 54473 h 1094926"/>
                  <a:gd name="connsiteX1" fmla="*/ 15955 w 1094928"/>
                  <a:gd name="connsiteY1" fmla="*/ 15955 h 1094926"/>
                  <a:gd name="connsiteX2" fmla="*/ 54473 w 1094928"/>
                  <a:gd name="connsiteY2" fmla="*/ 0 h 1094926"/>
                  <a:gd name="connsiteX3" fmla="*/ 1040455 w 1094928"/>
                  <a:gd name="connsiteY3" fmla="*/ 0 h 1094926"/>
                  <a:gd name="connsiteX4" fmla="*/ 1078973 w 1094928"/>
                  <a:gd name="connsiteY4" fmla="*/ 15955 h 1094926"/>
                  <a:gd name="connsiteX5" fmla="*/ 1094928 w 1094928"/>
                  <a:gd name="connsiteY5" fmla="*/ 54473 h 1094926"/>
                  <a:gd name="connsiteX6" fmla="*/ 1094928 w 1094928"/>
                  <a:gd name="connsiteY6" fmla="*/ 1040453 h 1094926"/>
                  <a:gd name="connsiteX7" fmla="*/ 1078973 w 1094928"/>
                  <a:gd name="connsiteY7" fmla="*/ 1078971 h 1094926"/>
                  <a:gd name="connsiteX8" fmla="*/ 1040455 w 1094928"/>
                  <a:gd name="connsiteY8" fmla="*/ 1094926 h 1094926"/>
                  <a:gd name="connsiteX9" fmla="*/ 54473 w 1094928"/>
                  <a:gd name="connsiteY9" fmla="*/ 1094926 h 1094926"/>
                  <a:gd name="connsiteX10" fmla="*/ 15955 w 1094928"/>
                  <a:gd name="connsiteY10" fmla="*/ 1078971 h 1094926"/>
                  <a:gd name="connsiteX11" fmla="*/ 0 w 1094928"/>
                  <a:gd name="connsiteY11" fmla="*/ 1040453 h 1094926"/>
                  <a:gd name="connsiteX12" fmla="*/ 0 w 1094928"/>
                  <a:gd name="connsiteY12" fmla="*/ 54473 h 1094926"/>
                  <a:gd name="connsiteX0" fmla="*/ 0 w 1094928"/>
                  <a:gd name="connsiteY0" fmla="*/ 177169 h 1375076"/>
                  <a:gd name="connsiteX1" fmla="*/ 15955 w 1094928"/>
                  <a:gd name="connsiteY1" fmla="*/ 138651 h 1375076"/>
                  <a:gd name="connsiteX2" fmla="*/ 54473 w 1094928"/>
                  <a:gd name="connsiteY2" fmla="*/ 122696 h 1375076"/>
                  <a:gd name="connsiteX3" fmla="*/ 1040455 w 1094928"/>
                  <a:gd name="connsiteY3" fmla="*/ 122696 h 1375076"/>
                  <a:gd name="connsiteX4" fmla="*/ 1078973 w 1094928"/>
                  <a:gd name="connsiteY4" fmla="*/ 138651 h 1375076"/>
                  <a:gd name="connsiteX5" fmla="*/ 1094928 w 1094928"/>
                  <a:gd name="connsiteY5" fmla="*/ 177169 h 1375076"/>
                  <a:gd name="connsiteX6" fmla="*/ 1094928 w 1094928"/>
                  <a:gd name="connsiteY6" fmla="*/ 1163149 h 1375076"/>
                  <a:gd name="connsiteX7" fmla="*/ 1078973 w 1094928"/>
                  <a:gd name="connsiteY7" fmla="*/ 1201667 h 1375076"/>
                  <a:gd name="connsiteX8" fmla="*/ 1040455 w 1094928"/>
                  <a:gd name="connsiteY8" fmla="*/ 1217622 h 1375076"/>
                  <a:gd name="connsiteX9" fmla="*/ 54473 w 1094928"/>
                  <a:gd name="connsiteY9" fmla="*/ 1217622 h 1375076"/>
                  <a:gd name="connsiteX10" fmla="*/ 15955 w 1094928"/>
                  <a:gd name="connsiteY10" fmla="*/ 1201667 h 1375076"/>
                  <a:gd name="connsiteX11" fmla="*/ 0 w 1094928"/>
                  <a:gd name="connsiteY11" fmla="*/ 177169 h 1375076"/>
                  <a:gd name="connsiteX0" fmla="*/ 0 w 1094928"/>
                  <a:gd name="connsiteY0" fmla="*/ 177169 h 1217622"/>
                  <a:gd name="connsiteX1" fmla="*/ 15955 w 1094928"/>
                  <a:gd name="connsiteY1" fmla="*/ 138651 h 1217622"/>
                  <a:gd name="connsiteX2" fmla="*/ 54473 w 1094928"/>
                  <a:gd name="connsiteY2" fmla="*/ 122696 h 1217622"/>
                  <a:gd name="connsiteX3" fmla="*/ 1040455 w 1094928"/>
                  <a:gd name="connsiteY3" fmla="*/ 122696 h 1217622"/>
                  <a:gd name="connsiteX4" fmla="*/ 1078973 w 1094928"/>
                  <a:gd name="connsiteY4" fmla="*/ 138651 h 1217622"/>
                  <a:gd name="connsiteX5" fmla="*/ 1094928 w 1094928"/>
                  <a:gd name="connsiteY5" fmla="*/ 177169 h 1217622"/>
                  <a:gd name="connsiteX6" fmla="*/ 1094928 w 1094928"/>
                  <a:gd name="connsiteY6" fmla="*/ 1163149 h 1217622"/>
                  <a:gd name="connsiteX7" fmla="*/ 1078973 w 1094928"/>
                  <a:gd name="connsiteY7" fmla="*/ 1201667 h 1217622"/>
                  <a:gd name="connsiteX8" fmla="*/ 1040455 w 1094928"/>
                  <a:gd name="connsiteY8" fmla="*/ 1217622 h 1217622"/>
                  <a:gd name="connsiteX9" fmla="*/ 15955 w 1094928"/>
                  <a:gd name="connsiteY9" fmla="*/ 1201667 h 1217622"/>
                  <a:gd name="connsiteX10" fmla="*/ 0 w 1094928"/>
                  <a:gd name="connsiteY10" fmla="*/ 177169 h 1217622"/>
                  <a:gd name="connsiteX0" fmla="*/ 86806 w 1181734"/>
                  <a:gd name="connsiteY0" fmla="*/ 102820 h 1143273"/>
                  <a:gd name="connsiteX1" fmla="*/ 102761 w 1181734"/>
                  <a:gd name="connsiteY1" fmla="*/ 64302 h 1143273"/>
                  <a:gd name="connsiteX2" fmla="*/ 141279 w 1181734"/>
                  <a:gd name="connsiteY2" fmla="*/ 48347 h 1143273"/>
                  <a:gd name="connsiteX3" fmla="*/ 1127261 w 1181734"/>
                  <a:gd name="connsiteY3" fmla="*/ 48347 h 1143273"/>
                  <a:gd name="connsiteX4" fmla="*/ 1165779 w 1181734"/>
                  <a:gd name="connsiteY4" fmla="*/ 64302 h 1143273"/>
                  <a:gd name="connsiteX5" fmla="*/ 1181734 w 1181734"/>
                  <a:gd name="connsiteY5" fmla="*/ 102820 h 1143273"/>
                  <a:gd name="connsiteX6" fmla="*/ 1181734 w 1181734"/>
                  <a:gd name="connsiteY6" fmla="*/ 1088800 h 1143273"/>
                  <a:gd name="connsiteX7" fmla="*/ 1165779 w 1181734"/>
                  <a:gd name="connsiteY7" fmla="*/ 1127318 h 1143273"/>
                  <a:gd name="connsiteX8" fmla="*/ 1127261 w 1181734"/>
                  <a:gd name="connsiteY8" fmla="*/ 1143273 h 1143273"/>
                  <a:gd name="connsiteX9" fmla="*/ 623600 w 1181734"/>
                  <a:gd name="connsiteY9" fmla="*/ 681221 h 1143273"/>
                  <a:gd name="connsiteX10" fmla="*/ 86806 w 1181734"/>
                  <a:gd name="connsiteY10" fmla="*/ 102820 h 1143273"/>
                  <a:gd name="connsiteX0" fmla="*/ 86806 w 1181734"/>
                  <a:gd name="connsiteY0" fmla="*/ 102820 h 1143273"/>
                  <a:gd name="connsiteX1" fmla="*/ 102761 w 1181734"/>
                  <a:gd name="connsiteY1" fmla="*/ 64302 h 1143273"/>
                  <a:gd name="connsiteX2" fmla="*/ 141279 w 1181734"/>
                  <a:gd name="connsiteY2" fmla="*/ 48347 h 1143273"/>
                  <a:gd name="connsiteX3" fmla="*/ 1127261 w 1181734"/>
                  <a:gd name="connsiteY3" fmla="*/ 48347 h 1143273"/>
                  <a:gd name="connsiteX4" fmla="*/ 1165779 w 1181734"/>
                  <a:gd name="connsiteY4" fmla="*/ 64302 h 1143273"/>
                  <a:gd name="connsiteX5" fmla="*/ 1181734 w 1181734"/>
                  <a:gd name="connsiteY5" fmla="*/ 102820 h 1143273"/>
                  <a:gd name="connsiteX6" fmla="*/ 1181734 w 1181734"/>
                  <a:gd name="connsiteY6" fmla="*/ 1088800 h 1143273"/>
                  <a:gd name="connsiteX7" fmla="*/ 1165779 w 1181734"/>
                  <a:gd name="connsiteY7" fmla="*/ 1127318 h 1143273"/>
                  <a:gd name="connsiteX8" fmla="*/ 1127261 w 1181734"/>
                  <a:gd name="connsiteY8" fmla="*/ 1143273 h 1143273"/>
                  <a:gd name="connsiteX9" fmla="*/ 623600 w 1181734"/>
                  <a:gd name="connsiteY9" fmla="*/ 681221 h 1143273"/>
                  <a:gd name="connsiteX10" fmla="*/ 86806 w 1181734"/>
                  <a:gd name="connsiteY10" fmla="*/ 102820 h 1143273"/>
                  <a:gd name="connsiteX0" fmla="*/ 89559 w 1184487"/>
                  <a:gd name="connsiteY0" fmla="*/ 99708 h 1140161"/>
                  <a:gd name="connsiteX1" fmla="*/ 105514 w 1184487"/>
                  <a:gd name="connsiteY1" fmla="*/ 61190 h 1140161"/>
                  <a:gd name="connsiteX2" fmla="*/ 144032 w 1184487"/>
                  <a:gd name="connsiteY2" fmla="*/ 45235 h 1140161"/>
                  <a:gd name="connsiteX3" fmla="*/ 1130014 w 1184487"/>
                  <a:gd name="connsiteY3" fmla="*/ 45235 h 1140161"/>
                  <a:gd name="connsiteX4" fmla="*/ 1168532 w 1184487"/>
                  <a:gd name="connsiteY4" fmla="*/ 61190 h 1140161"/>
                  <a:gd name="connsiteX5" fmla="*/ 1184487 w 1184487"/>
                  <a:gd name="connsiteY5" fmla="*/ 99708 h 1140161"/>
                  <a:gd name="connsiteX6" fmla="*/ 1184487 w 1184487"/>
                  <a:gd name="connsiteY6" fmla="*/ 1085688 h 1140161"/>
                  <a:gd name="connsiteX7" fmla="*/ 1168532 w 1184487"/>
                  <a:gd name="connsiteY7" fmla="*/ 1124206 h 1140161"/>
                  <a:gd name="connsiteX8" fmla="*/ 1130014 w 1184487"/>
                  <a:gd name="connsiteY8" fmla="*/ 1140161 h 1140161"/>
                  <a:gd name="connsiteX9" fmla="*/ 642867 w 1184487"/>
                  <a:gd name="connsiteY9" fmla="*/ 659436 h 1140161"/>
                  <a:gd name="connsiteX10" fmla="*/ 89559 w 1184487"/>
                  <a:gd name="connsiteY10" fmla="*/ 99708 h 1140161"/>
                  <a:gd name="connsiteX0" fmla="*/ 122810 w 1217738"/>
                  <a:gd name="connsiteY0" fmla="*/ 78817 h 1119270"/>
                  <a:gd name="connsiteX1" fmla="*/ 138765 w 1217738"/>
                  <a:gd name="connsiteY1" fmla="*/ 40299 h 1119270"/>
                  <a:gd name="connsiteX2" fmla="*/ 177283 w 1217738"/>
                  <a:gd name="connsiteY2" fmla="*/ 24344 h 1119270"/>
                  <a:gd name="connsiteX3" fmla="*/ 1163265 w 1217738"/>
                  <a:gd name="connsiteY3" fmla="*/ 24344 h 1119270"/>
                  <a:gd name="connsiteX4" fmla="*/ 1201783 w 1217738"/>
                  <a:gd name="connsiteY4" fmla="*/ 40299 h 1119270"/>
                  <a:gd name="connsiteX5" fmla="*/ 1217738 w 1217738"/>
                  <a:gd name="connsiteY5" fmla="*/ 78817 h 1119270"/>
                  <a:gd name="connsiteX6" fmla="*/ 1217738 w 1217738"/>
                  <a:gd name="connsiteY6" fmla="*/ 1064797 h 1119270"/>
                  <a:gd name="connsiteX7" fmla="*/ 1201783 w 1217738"/>
                  <a:gd name="connsiteY7" fmla="*/ 1103315 h 1119270"/>
                  <a:gd name="connsiteX8" fmla="*/ 1163265 w 1217738"/>
                  <a:gd name="connsiteY8" fmla="*/ 1119270 h 1119270"/>
                  <a:gd name="connsiteX9" fmla="*/ 875628 w 1217738"/>
                  <a:gd name="connsiteY9" fmla="*/ 513201 h 1119270"/>
                  <a:gd name="connsiteX10" fmla="*/ 122810 w 1217738"/>
                  <a:gd name="connsiteY10" fmla="*/ 78817 h 1119270"/>
                  <a:gd name="connsiteX0" fmla="*/ 122810 w 1217738"/>
                  <a:gd name="connsiteY0" fmla="*/ 78817 h 1119270"/>
                  <a:gd name="connsiteX1" fmla="*/ 138765 w 1217738"/>
                  <a:gd name="connsiteY1" fmla="*/ 40299 h 1119270"/>
                  <a:gd name="connsiteX2" fmla="*/ 177283 w 1217738"/>
                  <a:gd name="connsiteY2" fmla="*/ 24344 h 1119270"/>
                  <a:gd name="connsiteX3" fmla="*/ 1163265 w 1217738"/>
                  <a:gd name="connsiteY3" fmla="*/ 24344 h 1119270"/>
                  <a:gd name="connsiteX4" fmla="*/ 1201783 w 1217738"/>
                  <a:gd name="connsiteY4" fmla="*/ 40299 h 1119270"/>
                  <a:gd name="connsiteX5" fmla="*/ 1217738 w 1217738"/>
                  <a:gd name="connsiteY5" fmla="*/ 78817 h 1119270"/>
                  <a:gd name="connsiteX6" fmla="*/ 1217738 w 1217738"/>
                  <a:gd name="connsiteY6" fmla="*/ 1064797 h 1119270"/>
                  <a:gd name="connsiteX7" fmla="*/ 1201783 w 1217738"/>
                  <a:gd name="connsiteY7" fmla="*/ 1103315 h 1119270"/>
                  <a:gd name="connsiteX8" fmla="*/ 1163265 w 1217738"/>
                  <a:gd name="connsiteY8" fmla="*/ 1119270 h 1119270"/>
                  <a:gd name="connsiteX9" fmla="*/ 875628 w 1217738"/>
                  <a:gd name="connsiteY9" fmla="*/ 513201 h 1119270"/>
                  <a:gd name="connsiteX10" fmla="*/ 122810 w 1217738"/>
                  <a:gd name="connsiteY10" fmla="*/ 78817 h 1119270"/>
                  <a:gd name="connsiteX0" fmla="*/ 122810 w 1217738"/>
                  <a:gd name="connsiteY0" fmla="*/ 78817 h 1119270"/>
                  <a:gd name="connsiteX1" fmla="*/ 138765 w 1217738"/>
                  <a:gd name="connsiteY1" fmla="*/ 40299 h 1119270"/>
                  <a:gd name="connsiteX2" fmla="*/ 177283 w 1217738"/>
                  <a:gd name="connsiteY2" fmla="*/ 24344 h 1119270"/>
                  <a:gd name="connsiteX3" fmla="*/ 1163265 w 1217738"/>
                  <a:gd name="connsiteY3" fmla="*/ 24344 h 1119270"/>
                  <a:gd name="connsiteX4" fmla="*/ 1201783 w 1217738"/>
                  <a:gd name="connsiteY4" fmla="*/ 40299 h 1119270"/>
                  <a:gd name="connsiteX5" fmla="*/ 1217738 w 1217738"/>
                  <a:gd name="connsiteY5" fmla="*/ 78817 h 1119270"/>
                  <a:gd name="connsiteX6" fmla="*/ 1217738 w 1217738"/>
                  <a:gd name="connsiteY6" fmla="*/ 1064797 h 1119270"/>
                  <a:gd name="connsiteX7" fmla="*/ 1201783 w 1217738"/>
                  <a:gd name="connsiteY7" fmla="*/ 1103315 h 1119270"/>
                  <a:gd name="connsiteX8" fmla="*/ 1163265 w 1217738"/>
                  <a:gd name="connsiteY8" fmla="*/ 1119270 h 1119270"/>
                  <a:gd name="connsiteX9" fmla="*/ 875628 w 1217738"/>
                  <a:gd name="connsiteY9" fmla="*/ 513201 h 1119270"/>
                  <a:gd name="connsiteX10" fmla="*/ 122810 w 1217738"/>
                  <a:gd name="connsiteY10" fmla="*/ 78817 h 1119270"/>
                  <a:gd name="connsiteX0" fmla="*/ 122810 w 1217738"/>
                  <a:gd name="connsiteY0" fmla="*/ 78817 h 1119270"/>
                  <a:gd name="connsiteX1" fmla="*/ 138765 w 1217738"/>
                  <a:gd name="connsiteY1" fmla="*/ 40299 h 1119270"/>
                  <a:gd name="connsiteX2" fmla="*/ 177283 w 1217738"/>
                  <a:gd name="connsiteY2" fmla="*/ 24344 h 1119270"/>
                  <a:gd name="connsiteX3" fmla="*/ 1163265 w 1217738"/>
                  <a:gd name="connsiteY3" fmla="*/ 24344 h 1119270"/>
                  <a:gd name="connsiteX4" fmla="*/ 1201783 w 1217738"/>
                  <a:gd name="connsiteY4" fmla="*/ 40299 h 1119270"/>
                  <a:gd name="connsiteX5" fmla="*/ 1217738 w 1217738"/>
                  <a:gd name="connsiteY5" fmla="*/ 78817 h 1119270"/>
                  <a:gd name="connsiteX6" fmla="*/ 1217738 w 1217738"/>
                  <a:gd name="connsiteY6" fmla="*/ 1064797 h 1119270"/>
                  <a:gd name="connsiteX7" fmla="*/ 1201783 w 1217738"/>
                  <a:gd name="connsiteY7" fmla="*/ 1103315 h 1119270"/>
                  <a:gd name="connsiteX8" fmla="*/ 1163265 w 1217738"/>
                  <a:gd name="connsiteY8" fmla="*/ 1119270 h 1119270"/>
                  <a:gd name="connsiteX9" fmla="*/ 875628 w 1217738"/>
                  <a:gd name="connsiteY9" fmla="*/ 513201 h 1119270"/>
                  <a:gd name="connsiteX10" fmla="*/ 122810 w 1217738"/>
                  <a:gd name="connsiteY10" fmla="*/ 78817 h 1119270"/>
                  <a:gd name="connsiteX0" fmla="*/ 122810 w 1217738"/>
                  <a:gd name="connsiteY0" fmla="*/ 78817 h 1119270"/>
                  <a:gd name="connsiteX1" fmla="*/ 138765 w 1217738"/>
                  <a:gd name="connsiteY1" fmla="*/ 40299 h 1119270"/>
                  <a:gd name="connsiteX2" fmla="*/ 177283 w 1217738"/>
                  <a:gd name="connsiteY2" fmla="*/ 24344 h 1119270"/>
                  <a:gd name="connsiteX3" fmla="*/ 1163265 w 1217738"/>
                  <a:gd name="connsiteY3" fmla="*/ 24344 h 1119270"/>
                  <a:gd name="connsiteX4" fmla="*/ 1201783 w 1217738"/>
                  <a:gd name="connsiteY4" fmla="*/ 40299 h 1119270"/>
                  <a:gd name="connsiteX5" fmla="*/ 1217738 w 1217738"/>
                  <a:gd name="connsiteY5" fmla="*/ 78817 h 1119270"/>
                  <a:gd name="connsiteX6" fmla="*/ 1217738 w 1217738"/>
                  <a:gd name="connsiteY6" fmla="*/ 1064797 h 1119270"/>
                  <a:gd name="connsiteX7" fmla="*/ 1201783 w 1217738"/>
                  <a:gd name="connsiteY7" fmla="*/ 1103315 h 1119270"/>
                  <a:gd name="connsiteX8" fmla="*/ 1163265 w 1217738"/>
                  <a:gd name="connsiteY8" fmla="*/ 1119270 h 1119270"/>
                  <a:gd name="connsiteX9" fmla="*/ 875628 w 1217738"/>
                  <a:gd name="connsiteY9" fmla="*/ 513201 h 1119270"/>
                  <a:gd name="connsiteX10" fmla="*/ 122810 w 1217738"/>
                  <a:gd name="connsiteY10" fmla="*/ 78817 h 1119270"/>
                  <a:gd name="connsiteX0" fmla="*/ 122810 w 1217738"/>
                  <a:gd name="connsiteY0" fmla="*/ 78817 h 1119270"/>
                  <a:gd name="connsiteX1" fmla="*/ 138765 w 1217738"/>
                  <a:gd name="connsiteY1" fmla="*/ 40299 h 1119270"/>
                  <a:gd name="connsiteX2" fmla="*/ 177283 w 1217738"/>
                  <a:gd name="connsiteY2" fmla="*/ 24344 h 1119270"/>
                  <a:gd name="connsiteX3" fmla="*/ 1163265 w 1217738"/>
                  <a:gd name="connsiteY3" fmla="*/ 24344 h 1119270"/>
                  <a:gd name="connsiteX4" fmla="*/ 1201783 w 1217738"/>
                  <a:gd name="connsiteY4" fmla="*/ 40299 h 1119270"/>
                  <a:gd name="connsiteX5" fmla="*/ 1217738 w 1217738"/>
                  <a:gd name="connsiteY5" fmla="*/ 78817 h 1119270"/>
                  <a:gd name="connsiteX6" fmla="*/ 1217738 w 1217738"/>
                  <a:gd name="connsiteY6" fmla="*/ 1064797 h 1119270"/>
                  <a:gd name="connsiteX7" fmla="*/ 1201783 w 1217738"/>
                  <a:gd name="connsiteY7" fmla="*/ 1103315 h 1119270"/>
                  <a:gd name="connsiteX8" fmla="*/ 1163265 w 1217738"/>
                  <a:gd name="connsiteY8" fmla="*/ 1119270 h 1119270"/>
                  <a:gd name="connsiteX9" fmla="*/ 875628 w 1217738"/>
                  <a:gd name="connsiteY9" fmla="*/ 513201 h 1119270"/>
                  <a:gd name="connsiteX10" fmla="*/ 122810 w 1217738"/>
                  <a:gd name="connsiteY10" fmla="*/ 78817 h 1119270"/>
                  <a:gd name="connsiteX0" fmla="*/ 122810 w 1217738"/>
                  <a:gd name="connsiteY0" fmla="*/ 78817 h 1119270"/>
                  <a:gd name="connsiteX1" fmla="*/ 138765 w 1217738"/>
                  <a:gd name="connsiteY1" fmla="*/ 40299 h 1119270"/>
                  <a:gd name="connsiteX2" fmla="*/ 177283 w 1217738"/>
                  <a:gd name="connsiteY2" fmla="*/ 24344 h 1119270"/>
                  <a:gd name="connsiteX3" fmla="*/ 1163265 w 1217738"/>
                  <a:gd name="connsiteY3" fmla="*/ 24344 h 1119270"/>
                  <a:gd name="connsiteX4" fmla="*/ 1201783 w 1217738"/>
                  <a:gd name="connsiteY4" fmla="*/ 40299 h 1119270"/>
                  <a:gd name="connsiteX5" fmla="*/ 1217738 w 1217738"/>
                  <a:gd name="connsiteY5" fmla="*/ 78817 h 1119270"/>
                  <a:gd name="connsiteX6" fmla="*/ 1217738 w 1217738"/>
                  <a:gd name="connsiteY6" fmla="*/ 1064797 h 1119270"/>
                  <a:gd name="connsiteX7" fmla="*/ 1201783 w 1217738"/>
                  <a:gd name="connsiteY7" fmla="*/ 1103315 h 1119270"/>
                  <a:gd name="connsiteX8" fmla="*/ 1163265 w 1217738"/>
                  <a:gd name="connsiteY8" fmla="*/ 1119270 h 1119270"/>
                  <a:gd name="connsiteX9" fmla="*/ 875628 w 1217738"/>
                  <a:gd name="connsiteY9" fmla="*/ 513201 h 1119270"/>
                  <a:gd name="connsiteX10" fmla="*/ 122810 w 1217738"/>
                  <a:gd name="connsiteY10" fmla="*/ 78817 h 1119270"/>
                  <a:gd name="connsiteX0" fmla="*/ 122810 w 1258801"/>
                  <a:gd name="connsiteY0" fmla="*/ 78817 h 1195248"/>
                  <a:gd name="connsiteX1" fmla="*/ 138765 w 1258801"/>
                  <a:gd name="connsiteY1" fmla="*/ 40299 h 1195248"/>
                  <a:gd name="connsiteX2" fmla="*/ 177283 w 1258801"/>
                  <a:gd name="connsiteY2" fmla="*/ 24344 h 1195248"/>
                  <a:gd name="connsiteX3" fmla="*/ 1163265 w 1258801"/>
                  <a:gd name="connsiteY3" fmla="*/ 24344 h 1195248"/>
                  <a:gd name="connsiteX4" fmla="*/ 1201783 w 1258801"/>
                  <a:gd name="connsiteY4" fmla="*/ 40299 h 1195248"/>
                  <a:gd name="connsiteX5" fmla="*/ 1217738 w 1258801"/>
                  <a:gd name="connsiteY5" fmla="*/ 78817 h 1195248"/>
                  <a:gd name="connsiteX6" fmla="*/ 1217738 w 1258801"/>
                  <a:gd name="connsiteY6" fmla="*/ 1064797 h 1195248"/>
                  <a:gd name="connsiteX7" fmla="*/ 1201783 w 1258801"/>
                  <a:gd name="connsiteY7" fmla="*/ 1103315 h 1195248"/>
                  <a:gd name="connsiteX8" fmla="*/ 875628 w 1258801"/>
                  <a:gd name="connsiteY8" fmla="*/ 513201 h 1195248"/>
                  <a:gd name="connsiteX9" fmla="*/ 122810 w 1258801"/>
                  <a:gd name="connsiteY9" fmla="*/ 78817 h 1195248"/>
                  <a:gd name="connsiteX0" fmla="*/ 122810 w 1217738"/>
                  <a:gd name="connsiteY0" fmla="*/ 78817 h 1219656"/>
                  <a:gd name="connsiteX1" fmla="*/ 138765 w 1217738"/>
                  <a:gd name="connsiteY1" fmla="*/ 40299 h 1219656"/>
                  <a:gd name="connsiteX2" fmla="*/ 177283 w 1217738"/>
                  <a:gd name="connsiteY2" fmla="*/ 24344 h 1219656"/>
                  <a:gd name="connsiteX3" fmla="*/ 1163265 w 1217738"/>
                  <a:gd name="connsiteY3" fmla="*/ 24344 h 1219656"/>
                  <a:gd name="connsiteX4" fmla="*/ 1201783 w 1217738"/>
                  <a:gd name="connsiteY4" fmla="*/ 40299 h 1219656"/>
                  <a:gd name="connsiteX5" fmla="*/ 1217738 w 1217738"/>
                  <a:gd name="connsiteY5" fmla="*/ 78817 h 1219656"/>
                  <a:gd name="connsiteX6" fmla="*/ 1217738 w 1217738"/>
                  <a:gd name="connsiteY6" fmla="*/ 1064797 h 1219656"/>
                  <a:gd name="connsiteX7" fmla="*/ 1144256 w 1217738"/>
                  <a:gd name="connsiteY7" fmla="*/ 1127723 h 1219656"/>
                  <a:gd name="connsiteX8" fmla="*/ 875628 w 1217738"/>
                  <a:gd name="connsiteY8" fmla="*/ 513201 h 1219656"/>
                  <a:gd name="connsiteX9" fmla="*/ 122810 w 1217738"/>
                  <a:gd name="connsiteY9" fmla="*/ 78817 h 1219656"/>
                  <a:gd name="connsiteX0" fmla="*/ 122810 w 1217738"/>
                  <a:gd name="connsiteY0" fmla="*/ 78817 h 1127723"/>
                  <a:gd name="connsiteX1" fmla="*/ 138765 w 1217738"/>
                  <a:gd name="connsiteY1" fmla="*/ 40299 h 1127723"/>
                  <a:gd name="connsiteX2" fmla="*/ 177283 w 1217738"/>
                  <a:gd name="connsiteY2" fmla="*/ 24344 h 1127723"/>
                  <a:gd name="connsiteX3" fmla="*/ 1163265 w 1217738"/>
                  <a:gd name="connsiteY3" fmla="*/ 24344 h 1127723"/>
                  <a:gd name="connsiteX4" fmla="*/ 1201783 w 1217738"/>
                  <a:gd name="connsiteY4" fmla="*/ 40299 h 1127723"/>
                  <a:gd name="connsiteX5" fmla="*/ 1217738 w 1217738"/>
                  <a:gd name="connsiteY5" fmla="*/ 78817 h 1127723"/>
                  <a:gd name="connsiteX6" fmla="*/ 1217738 w 1217738"/>
                  <a:gd name="connsiteY6" fmla="*/ 1064797 h 1127723"/>
                  <a:gd name="connsiteX7" fmla="*/ 1144256 w 1217738"/>
                  <a:gd name="connsiteY7" fmla="*/ 1127723 h 1127723"/>
                  <a:gd name="connsiteX8" fmla="*/ 875628 w 1217738"/>
                  <a:gd name="connsiteY8" fmla="*/ 513201 h 1127723"/>
                  <a:gd name="connsiteX9" fmla="*/ 122810 w 1217738"/>
                  <a:gd name="connsiteY9" fmla="*/ 78817 h 1127723"/>
                  <a:gd name="connsiteX0" fmla="*/ 122810 w 1217738"/>
                  <a:gd name="connsiteY0" fmla="*/ 78817 h 1130941"/>
                  <a:gd name="connsiteX1" fmla="*/ 138765 w 1217738"/>
                  <a:gd name="connsiteY1" fmla="*/ 40299 h 1130941"/>
                  <a:gd name="connsiteX2" fmla="*/ 177283 w 1217738"/>
                  <a:gd name="connsiteY2" fmla="*/ 24344 h 1130941"/>
                  <a:gd name="connsiteX3" fmla="*/ 1163265 w 1217738"/>
                  <a:gd name="connsiteY3" fmla="*/ 24344 h 1130941"/>
                  <a:gd name="connsiteX4" fmla="*/ 1201783 w 1217738"/>
                  <a:gd name="connsiteY4" fmla="*/ 40299 h 1130941"/>
                  <a:gd name="connsiteX5" fmla="*/ 1217738 w 1217738"/>
                  <a:gd name="connsiteY5" fmla="*/ 78817 h 1130941"/>
                  <a:gd name="connsiteX6" fmla="*/ 1217738 w 1217738"/>
                  <a:gd name="connsiteY6" fmla="*/ 1064797 h 1130941"/>
                  <a:gd name="connsiteX7" fmla="*/ 1144256 w 1217738"/>
                  <a:gd name="connsiteY7" fmla="*/ 1127723 h 1130941"/>
                  <a:gd name="connsiteX8" fmla="*/ 875628 w 1217738"/>
                  <a:gd name="connsiteY8" fmla="*/ 513201 h 1130941"/>
                  <a:gd name="connsiteX9" fmla="*/ 122810 w 1217738"/>
                  <a:gd name="connsiteY9" fmla="*/ 78817 h 1130941"/>
                  <a:gd name="connsiteX0" fmla="*/ 122810 w 1217738"/>
                  <a:gd name="connsiteY0" fmla="*/ 78817 h 1130941"/>
                  <a:gd name="connsiteX1" fmla="*/ 138765 w 1217738"/>
                  <a:gd name="connsiteY1" fmla="*/ 40299 h 1130941"/>
                  <a:gd name="connsiteX2" fmla="*/ 177283 w 1217738"/>
                  <a:gd name="connsiteY2" fmla="*/ 24344 h 1130941"/>
                  <a:gd name="connsiteX3" fmla="*/ 1163265 w 1217738"/>
                  <a:gd name="connsiteY3" fmla="*/ 24344 h 1130941"/>
                  <a:gd name="connsiteX4" fmla="*/ 1201783 w 1217738"/>
                  <a:gd name="connsiteY4" fmla="*/ 40299 h 1130941"/>
                  <a:gd name="connsiteX5" fmla="*/ 1217738 w 1217738"/>
                  <a:gd name="connsiteY5" fmla="*/ 78817 h 1130941"/>
                  <a:gd name="connsiteX6" fmla="*/ 1217738 w 1217738"/>
                  <a:gd name="connsiteY6" fmla="*/ 1064797 h 1130941"/>
                  <a:gd name="connsiteX7" fmla="*/ 1144256 w 1217738"/>
                  <a:gd name="connsiteY7" fmla="*/ 1127723 h 1130941"/>
                  <a:gd name="connsiteX8" fmla="*/ 875628 w 1217738"/>
                  <a:gd name="connsiteY8" fmla="*/ 513201 h 1130941"/>
                  <a:gd name="connsiteX9" fmla="*/ 122810 w 1217738"/>
                  <a:gd name="connsiteY9" fmla="*/ 78817 h 1130941"/>
                  <a:gd name="connsiteX0" fmla="*/ 122413 w 1217341"/>
                  <a:gd name="connsiteY0" fmla="*/ 74864 h 1126988"/>
                  <a:gd name="connsiteX1" fmla="*/ 138368 w 1217341"/>
                  <a:gd name="connsiteY1" fmla="*/ 36346 h 1126988"/>
                  <a:gd name="connsiteX2" fmla="*/ 176886 w 1217341"/>
                  <a:gd name="connsiteY2" fmla="*/ 20391 h 1126988"/>
                  <a:gd name="connsiteX3" fmla="*/ 1162868 w 1217341"/>
                  <a:gd name="connsiteY3" fmla="*/ 20391 h 1126988"/>
                  <a:gd name="connsiteX4" fmla="*/ 1201386 w 1217341"/>
                  <a:gd name="connsiteY4" fmla="*/ 36346 h 1126988"/>
                  <a:gd name="connsiteX5" fmla="*/ 1217341 w 1217341"/>
                  <a:gd name="connsiteY5" fmla="*/ 74864 h 1126988"/>
                  <a:gd name="connsiteX6" fmla="*/ 1217341 w 1217341"/>
                  <a:gd name="connsiteY6" fmla="*/ 1060844 h 1126988"/>
                  <a:gd name="connsiteX7" fmla="*/ 1143859 w 1217341"/>
                  <a:gd name="connsiteY7" fmla="*/ 1123770 h 1126988"/>
                  <a:gd name="connsiteX8" fmla="*/ 872849 w 1217341"/>
                  <a:gd name="connsiteY8" fmla="*/ 485529 h 1126988"/>
                  <a:gd name="connsiteX9" fmla="*/ 122413 w 1217341"/>
                  <a:gd name="connsiteY9" fmla="*/ 74864 h 1126988"/>
                  <a:gd name="connsiteX0" fmla="*/ 122413 w 1217341"/>
                  <a:gd name="connsiteY0" fmla="*/ 74864 h 1115728"/>
                  <a:gd name="connsiteX1" fmla="*/ 138368 w 1217341"/>
                  <a:gd name="connsiteY1" fmla="*/ 36346 h 1115728"/>
                  <a:gd name="connsiteX2" fmla="*/ 176886 w 1217341"/>
                  <a:gd name="connsiteY2" fmla="*/ 20391 h 1115728"/>
                  <a:gd name="connsiteX3" fmla="*/ 1162868 w 1217341"/>
                  <a:gd name="connsiteY3" fmla="*/ 20391 h 1115728"/>
                  <a:gd name="connsiteX4" fmla="*/ 1201386 w 1217341"/>
                  <a:gd name="connsiteY4" fmla="*/ 36346 h 1115728"/>
                  <a:gd name="connsiteX5" fmla="*/ 1217341 w 1217341"/>
                  <a:gd name="connsiteY5" fmla="*/ 74864 h 1115728"/>
                  <a:gd name="connsiteX6" fmla="*/ 1217341 w 1217341"/>
                  <a:gd name="connsiteY6" fmla="*/ 1060844 h 1115728"/>
                  <a:gd name="connsiteX7" fmla="*/ 1130683 w 1217341"/>
                  <a:gd name="connsiteY7" fmla="*/ 1112510 h 1115728"/>
                  <a:gd name="connsiteX8" fmla="*/ 872849 w 1217341"/>
                  <a:gd name="connsiteY8" fmla="*/ 485529 h 1115728"/>
                  <a:gd name="connsiteX9" fmla="*/ 122413 w 1217341"/>
                  <a:gd name="connsiteY9" fmla="*/ 74864 h 1115728"/>
                  <a:gd name="connsiteX0" fmla="*/ 119584 w 1214512"/>
                  <a:gd name="connsiteY0" fmla="*/ 66047 h 1106911"/>
                  <a:gd name="connsiteX1" fmla="*/ 135539 w 1214512"/>
                  <a:gd name="connsiteY1" fmla="*/ 27529 h 1106911"/>
                  <a:gd name="connsiteX2" fmla="*/ 174057 w 1214512"/>
                  <a:gd name="connsiteY2" fmla="*/ 11574 h 1106911"/>
                  <a:gd name="connsiteX3" fmla="*/ 1160039 w 1214512"/>
                  <a:gd name="connsiteY3" fmla="*/ 11574 h 1106911"/>
                  <a:gd name="connsiteX4" fmla="*/ 1198557 w 1214512"/>
                  <a:gd name="connsiteY4" fmla="*/ 27529 h 1106911"/>
                  <a:gd name="connsiteX5" fmla="*/ 1214512 w 1214512"/>
                  <a:gd name="connsiteY5" fmla="*/ 66047 h 1106911"/>
                  <a:gd name="connsiteX6" fmla="*/ 1214512 w 1214512"/>
                  <a:gd name="connsiteY6" fmla="*/ 1052027 h 1106911"/>
                  <a:gd name="connsiteX7" fmla="*/ 1127854 w 1214512"/>
                  <a:gd name="connsiteY7" fmla="*/ 1103693 h 1106911"/>
                  <a:gd name="connsiteX8" fmla="*/ 853047 w 1214512"/>
                  <a:gd name="connsiteY8" fmla="*/ 423810 h 1106911"/>
                  <a:gd name="connsiteX9" fmla="*/ 119584 w 1214512"/>
                  <a:gd name="connsiteY9" fmla="*/ 66047 h 1106911"/>
                  <a:gd name="connsiteX0" fmla="*/ 124051 w 1218979"/>
                  <a:gd name="connsiteY0" fmla="*/ 74095 h 1114959"/>
                  <a:gd name="connsiteX1" fmla="*/ 140006 w 1218979"/>
                  <a:gd name="connsiteY1" fmla="*/ 35577 h 1114959"/>
                  <a:gd name="connsiteX2" fmla="*/ 178524 w 1218979"/>
                  <a:gd name="connsiteY2" fmla="*/ 19622 h 1114959"/>
                  <a:gd name="connsiteX3" fmla="*/ 1164506 w 1218979"/>
                  <a:gd name="connsiteY3" fmla="*/ 19622 h 1114959"/>
                  <a:gd name="connsiteX4" fmla="*/ 1203024 w 1218979"/>
                  <a:gd name="connsiteY4" fmla="*/ 35577 h 1114959"/>
                  <a:gd name="connsiteX5" fmla="*/ 1218979 w 1218979"/>
                  <a:gd name="connsiteY5" fmla="*/ 74095 h 1114959"/>
                  <a:gd name="connsiteX6" fmla="*/ 1218979 w 1218979"/>
                  <a:gd name="connsiteY6" fmla="*/ 1060075 h 1114959"/>
                  <a:gd name="connsiteX7" fmla="*/ 1132321 w 1218979"/>
                  <a:gd name="connsiteY7" fmla="*/ 1111741 h 1114959"/>
                  <a:gd name="connsiteX8" fmla="*/ 884315 w 1218979"/>
                  <a:gd name="connsiteY8" fmla="*/ 480147 h 1114959"/>
                  <a:gd name="connsiteX9" fmla="*/ 124051 w 1218979"/>
                  <a:gd name="connsiteY9" fmla="*/ 74095 h 1114959"/>
                  <a:gd name="connsiteX0" fmla="*/ 122033 w 1216961"/>
                  <a:gd name="connsiteY0" fmla="*/ 75658 h 1116522"/>
                  <a:gd name="connsiteX1" fmla="*/ 137988 w 1216961"/>
                  <a:gd name="connsiteY1" fmla="*/ 37140 h 1116522"/>
                  <a:gd name="connsiteX2" fmla="*/ 176506 w 1216961"/>
                  <a:gd name="connsiteY2" fmla="*/ 21185 h 1116522"/>
                  <a:gd name="connsiteX3" fmla="*/ 1162488 w 1216961"/>
                  <a:gd name="connsiteY3" fmla="*/ 21185 h 1116522"/>
                  <a:gd name="connsiteX4" fmla="*/ 1201006 w 1216961"/>
                  <a:gd name="connsiteY4" fmla="*/ 37140 h 1116522"/>
                  <a:gd name="connsiteX5" fmla="*/ 1216961 w 1216961"/>
                  <a:gd name="connsiteY5" fmla="*/ 75658 h 1116522"/>
                  <a:gd name="connsiteX6" fmla="*/ 1216961 w 1216961"/>
                  <a:gd name="connsiteY6" fmla="*/ 1061638 h 1116522"/>
                  <a:gd name="connsiteX7" fmla="*/ 1130303 w 1216961"/>
                  <a:gd name="connsiteY7" fmla="*/ 1113304 h 1116522"/>
                  <a:gd name="connsiteX8" fmla="*/ 870187 w 1216961"/>
                  <a:gd name="connsiteY8" fmla="*/ 491088 h 1116522"/>
                  <a:gd name="connsiteX9" fmla="*/ 122033 w 1216961"/>
                  <a:gd name="connsiteY9" fmla="*/ 75658 h 1116522"/>
                  <a:gd name="connsiteX0" fmla="*/ 122447 w 1217375"/>
                  <a:gd name="connsiteY0" fmla="*/ 65220 h 1106084"/>
                  <a:gd name="connsiteX1" fmla="*/ 138402 w 1217375"/>
                  <a:gd name="connsiteY1" fmla="*/ 26702 h 1106084"/>
                  <a:gd name="connsiteX2" fmla="*/ 176920 w 1217375"/>
                  <a:gd name="connsiteY2" fmla="*/ 10747 h 1106084"/>
                  <a:gd name="connsiteX3" fmla="*/ 1162902 w 1217375"/>
                  <a:gd name="connsiteY3" fmla="*/ 10747 h 1106084"/>
                  <a:gd name="connsiteX4" fmla="*/ 1201420 w 1217375"/>
                  <a:gd name="connsiteY4" fmla="*/ 26702 h 1106084"/>
                  <a:gd name="connsiteX5" fmla="*/ 1217375 w 1217375"/>
                  <a:gd name="connsiteY5" fmla="*/ 65220 h 1106084"/>
                  <a:gd name="connsiteX6" fmla="*/ 1217375 w 1217375"/>
                  <a:gd name="connsiteY6" fmla="*/ 1051200 h 1106084"/>
                  <a:gd name="connsiteX7" fmla="*/ 1130717 w 1217375"/>
                  <a:gd name="connsiteY7" fmla="*/ 1102866 h 1106084"/>
                  <a:gd name="connsiteX8" fmla="*/ 873083 w 1217375"/>
                  <a:gd name="connsiteY8" fmla="*/ 418020 h 1106084"/>
                  <a:gd name="connsiteX9" fmla="*/ 122447 w 1217375"/>
                  <a:gd name="connsiteY9" fmla="*/ 65220 h 1106084"/>
                  <a:gd name="connsiteX0" fmla="*/ 120429 w 1215357"/>
                  <a:gd name="connsiteY0" fmla="*/ 74889 h 1115753"/>
                  <a:gd name="connsiteX1" fmla="*/ 136384 w 1215357"/>
                  <a:gd name="connsiteY1" fmla="*/ 36371 h 1115753"/>
                  <a:gd name="connsiteX2" fmla="*/ 174902 w 1215357"/>
                  <a:gd name="connsiteY2" fmla="*/ 20416 h 1115753"/>
                  <a:gd name="connsiteX3" fmla="*/ 1160884 w 1215357"/>
                  <a:gd name="connsiteY3" fmla="*/ 20416 h 1115753"/>
                  <a:gd name="connsiteX4" fmla="*/ 1199402 w 1215357"/>
                  <a:gd name="connsiteY4" fmla="*/ 36371 h 1115753"/>
                  <a:gd name="connsiteX5" fmla="*/ 1215357 w 1215357"/>
                  <a:gd name="connsiteY5" fmla="*/ 74889 h 1115753"/>
                  <a:gd name="connsiteX6" fmla="*/ 1215357 w 1215357"/>
                  <a:gd name="connsiteY6" fmla="*/ 1060869 h 1115753"/>
                  <a:gd name="connsiteX7" fmla="*/ 1128699 w 1215357"/>
                  <a:gd name="connsiteY7" fmla="*/ 1112535 h 1115753"/>
                  <a:gd name="connsiteX8" fmla="*/ 858955 w 1215357"/>
                  <a:gd name="connsiteY8" fmla="*/ 485705 h 1115753"/>
                  <a:gd name="connsiteX9" fmla="*/ 120429 w 1215357"/>
                  <a:gd name="connsiteY9" fmla="*/ 74889 h 1115753"/>
                  <a:gd name="connsiteX0" fmla="*/ 120429 w 1215357"/>
                  <a:gd name="connsiteY0" fmla="*/ 74889 h 1104493"/>
                  <a:gd name="connsiteX1" fmla="*/ 136384 w 1215357"/>
                  <a:gd name="connsiteY1" fmla="*/ 36371 h 1104493"/>
                  <a:gd name="connsiteX2" fmla="*/ 174902 w 1215357"/>
                  <a:gd name="connsiteY2" fmla="*/ 20416 h 1104493"/>
                  <a:gd name="connsiteX3" fmla="*/ 1160884 w 1215357"/>
                  <a:gd name="connsiteY3" fmla="*/ 20416 h 1104493"/>
                  <a:gd name="connsiteX4" fmla="*/ 1199402 w 1215357"/>
                  <a:gd name="connsiteY4" fmla="*/ 36371 h 1104493"/>
                  <a:gd name="connsiteX5" fmla="*/ 1215357 w 1215357"/>
                  <a:gd name="connsiteY5" fmla="*/ 74889 h 1104493"/>
                  <a:gd name="connsiteX6" fmla="*/ 1215357 w 1215357"/>
                  <a:gd name="connsiteY6" fmla="*/ 1060869 h 1104493"/>
                  <a:gd name="connsiteX7" fmla="*/ 1120387 w 1215357"/>
                  <a:gd name="connsiteY7" fmla="*/ 1101275 h 1104493"/>
                  <a:gd name="connsiteX8" fmla="*/ 858955 w 1215357"/>
                  <a:gd name="connsiteY8" fmla="*/ 485705 h 1104493"/>
                  <a:gd name="connsiteX9" fmla="*/ 120429 w 1215357"/>
                  <a:gd name="connsiteY9" fmla="*/ 74889 h 1104493"/>
                  <a:gd name="connsiteX0" fmla="*/ 120429 w 1215357"/>
                  <a:gd name="connsiteY0" fmla="*/ 74889 h 1122416"/>
                  <a:gd name="connsiteX1" fmla="*/ 136384 w 1215357"/>
                  <a:gd name="connsiteY1" fmla="*/ 36371 h 1122416"/>
                  <a:gd name="connsiteX2" fmla="*/ 174902 w 1215357"/>
                  <a:gd name="connsiteY2" fmla="*/ 20416 h 1122416"/>
                  <a:gd name="connsiteX3" fmla="*/ 1160884 w 1215357"/>
                  <a:gd name="connsiteY3" fmla="*/ 20416 h 1122416"/>
                  <a:gd name="connsiteX4" fmla="*/ 1199402 w 1215357"/>
                  <a:gd name="connsiteY4" fmla="*/ 36371 h 1122416"/>
                  <a:gd name="connsiteX5" fmla="*/ 1215357 w 1215357"/>
                  <a:gd name="connsiteY5" fmla="*/ 74889 h 1122416"/>
                  <a:gd name="connsiteX6" fmla="*/ 1215357 w 1215357"/>
                  <a:gd name="connsiteY6" fmla="*/ 1060869 h 1122416"/>
                  <a:gd name="connsiteX7" fmla="*/ 1120387 w 1215357"/>
                  <a:gd name="connsiteY7" fmla="*/ 1101275 h 1122416"/>
                  <a:gd name="connsiteX8" fmla="*/ 858955 w 1215357"/>
                  <a:gd name="connsiteY8" fmla="*/ 485705 h 1122416"/>
                  <a:gd name="connsiteX9" fmla="*/ 120429 w 1215357"/>
                  <a:gd name="connsiteY9" fmla="*/ 74889 h 1122416"/>
                  <a:gd name="connsiteX0" fmla="*/ 36928 w 1131856"/>
                  <a:gd name="connsiteY0" fmla="*/ 54473 h 1102000"/>
                  <a:gd name="connsiteX1" fmla="*/ 52883 w 1131856"/>
                  <a:gd name="connsiteY1" fmla="*/ 15955 h 1102000"/>
                  <a:gd name="connsiteX2" fmla="*/ 91401 w 1131856"/>
                  <a:gd name="connsiteY2" fmla="*/ 0 h 1102000"/>
                  <a:gd name="connsiteX3" fmla="*/ 1077383 w 1131856"/>
                  <a:gd name="connsiteY3" fmla="*/ 0 h 1102000"/>
                  <a:gd name="connsiteX4" fmla="*/ 1115901 w 1131856"/>
                  <a:gd name="connsiteY4" fmla="*/ 15955 h 1102000"/>
                  <a:gd name="connsiteX5" fmla="*/ 1131856 w 1131856"/>
                  <a:gd name="connsiteY5" fmla="*/ 54473 h 1102000"/>
                  <a:gd name="connsiteX6" fmla="*/ 1131856 w 1131856"/>
                  <a:gd name="connsiteY6" fmla="*/ 1040453 h 1102000"/>
                  <a:gd name="connsiteX7" fmla="*/ 1036886 w 1131856"/>
                  <a:gd name="connsiteY7" fmla="*/ 1080859 h 1102000"/>
                  <a:gd name="connsiteX8" fmla="*/ 775454 w 1131856"/>
                  <a:gd name="connsiteY8" fmla="*/ 465289 h 1102000"/>
                  <a:gd name="connsiteX9" fmla="*/ 36928 w 1131856"/>
                  <a:gd name="connsiteY9" fmla="*/ 54473 h 1102000"/>
                  <a:gd name="connsiteX0" fmla="*/ 36928 w 1163188"/>
                  <a:gd name="connsiteY0" fmla="*/ 104069 h 1103191"/>
                  <a:gd name="connsiteX1" fmla="*/ 84215 w 1163188"/>
                  <a:gd name="connsiteY1" fmla="*/ 17146 h 1103191"/>
                  <a:gd name="connsiteX2" fmla="*/ 122733 w 1163188"/>
                  <a:gd name="connsiteY2" fmla="*/ 1191 h 1103191"/>
                  <a:gd name="connsiteX3" fmla="*/ 1108715 w 1163188"/>
                  <a:gd name="connsiteY3" fmla="*/ 1191 h 1103191"/>
                  <a:gd name="connsiteX4" fmla="*/ 1147233 w 1163188"/>
                  <a:gd name="connsiteY4" fmla="*/ 17146 h 1103191"/>
                  <a:gd name="connsiteX5" fmla="*/ 1163188 w 1163188"/>
                  <a:gd name="connsiteY5" fmla="*/ 55664 h 1103191"/>
                  <a:gd name="connsiteX6" fmla="*/ 1163188 w 1163188"/>
                  <a:gd name="connsiteY6" fmla="*/ 1041644 h 1103191"/>
                  <a:gd name="connsiteX7" fmla="*/ 1068218 w 1163188"/>
                  <a:gd name="connsiteY7" fmla="*/ 1082050 h 1103191"/>
                  <a:gd name="connsiteX8" fmla="*/ 806786 w 1163188"/>
                  <a:gd name="connsiteY8" fmla="*/ 466480 h 1103191"/>
                  <a:gd name="connsiteX9" fmla="*/ 36928 w 1163188"/>
                  <a:gd name="connsiteY9" fmla="*/ 104069 h 1103191"/>
                  <a:gd name="connsiteX0" fmla="*/ 36928 w 1163188"/>
                  <a:gd name="connsiteY0" fmla="*/ 104069 h 1103191"/>
                  <a:gd name="connsiteX1" fmla="*/ 84215 w 1163188"/>
                  <a:gd name="connsiteY1" fmla="*/ 17146 h 1103191"/>
                  <a:gd name="connsiteX2" fmla="*/ 122733 w 1163188"/>
                  <a:gd name="connsiteY2" fmla="*/ 1191 h 1103191"/>
                  <a:gd name="connsiteX3" fmla="*/ 1108715 w 1163188"/>
                  <a:gd name="connsiteY3" fmla="*/ 1191 h 1103191"/>
                  <a:gd name="connsiteX4" fmla="*/ 1147233 w 1163188"/>
                  <a:gd name="connsiteY4" fmla="*/ 17146 h 1103191"/>
                  <a:gd name="connsiteX5" fmla="*/ 1163188 w 1163188"/>
                  <a:gd name="connsiteY5" fmla="*/ 55664 h 1103191"/>
                  <a:gd name="connsiteX6" fmla="*/ 1163188 w 1163188"/>
                  <a:gd name="connsiteY6" fmla="*/ 1041644 h 1103191"/>
                  <a:gd name="connsiteX7" fmla="*/ 1068218 w 1163188"/>
                  <a:gd name="connsiteY7" fmla="*/ 1082050 h 1103191"/>
                  <a:gd name="connsiteX8" fmla="*/ 806786 w 1163188"/>
                  <a:gd name="connsiteY8" fmla="*/ 466480 h 1103191"/>
                  <a:gd name="connsiteX9" fmla="*/ 36928 w 1163188"/>
                  <a:gd name="connsiteY9" fmla="*/ 104069 h 1103191"/>
                  <a:gd name="connsiteX0" fmla="*/ 0 w 1126260"/>
                  <a:gd name="connsiteY0" fmla="*/ 104069 h 1103191"/>
                  <a:gd name="connsiteX1" fmla="*/ 47287 w 1126260"/>
                  <a:gd name="connsiteY1" fmla="*/ 17146 h 1103191"/>
                  <a:gd name="connsiteX2" fmla="*/ 85805 w 1126260"/>
                  <a:gd name="connsiteY2" fmla="*/ 1191 h 1103191"/>
                  <a:gd name="connsiteX3" fmla="*/ 1071787 w 1126260"/>
                  <a:gd name="connsiteY3" fmla="*/ 1191 h 1103191"/>
                  <a:gd name="connsiteX4" fmla="*/ 1110305 w 1126260"/>
                  <a:gd name="connsiteY4" fmla="*/ 17146 h 1103191"/>
                  <a:gd name="connsiteX5" fmla="*/ 1126260 w 1126260"/>
                  <a:gd name="connsiteY5" fmla="*/ 55664 h 1103191"/>
                  <a:gd name="connsiteX6" fmla="*/ 1126260 w 1126260"/>
                  <a:gd name="connsiteY6" fmla="*/ 1041644 h 1103191"/>
                  <a:gd name="connsiteX7" fmla="*/ 1031290 w 1126260"/>
                  <a:gd name="connsiteY7" fmla="*/ 1082050 h 1103191"/>
                  <a:gd name="connsiteX8" fmla="*/ 769858 w 1126260"/>
                  <a:gd name="connsiteY8" fmla="*/ 466480 h 1103191"/>
                  <a:gd name="connsiteX9" fmla="*/ 0 w 1126260"/>
                  <a:gd name="connsiteY9" fmla="*/ 104069 h 1103191"/>
                  <a:gd name="connsiteX0" fmla="*/ 0 w 1095311"/>
                  <a:gd name="connsiteY0" fmla="*/ 120820 h 1105584"/>
                  <a:gd name="connsiteX1" fmla="*/ 16338 w 1095311"/>
                  <a:gd name="connsiteY1" fmla="*/ 19539 h 1105584"/>
                  <a:gd name="connsiteX2" fmla="*/ 54856 w 1095311"/>
                  <a:gd name="connsiteY2" fmla="*/ 3584 h 1105584"/>
                  <a:gd name="connsiteX3" fmla="*/ 1040838 w 1095311"/>
                  <a:gd name="connsiteY3" fmla="*/ 3584 h 1105584"/>
                  <a:gd name="connsiteX4" fmla="*/ 1079356 w 1095311"/>
                  <a:gd name="connsiteY4" fmla="*/ 19539 h 1105584"/>
                  <a:gd name="connsiteX5" fmla="*/ 1095311 w 1095311"/>
                  <a:gd name="connsiteY5" fmla="*/ 58057 h 1105584"/>
                  <a:gd name="connsiteX6" fmla="*/ 1095311 w 1095311"/>
                  <a:gd name="connsiteY6" fmla="*/ 1044037 h 1105584"/>
                  <a:gd name="connsiteX7" fmla="*/ 1000341 w 1095311"/>
                  <a:gd name="connsiteY7" fmla="*/ 1084443 h 1105584"/>
                  <a:gd name="connsiteX8" fmla="*/ 738909 w 1095311"/>
                  <a:gd name="connsiteY8" fmla="*/ 468873 h 1105584"/>
                  <a:gd name="connsiteX9" fmla="*/ 0 w 1095311"/>
                  <a:gd name="connsiteY9" fmla="*/ 120820 h 1105584"/>
                  <a:gd name="connsiteX0" fmla="*/ 0 w 1095311"/>
                  <a:gd name="connsiteY0" fmla="*/ 120820 h 1121282"/>
                  <a:gd name="connsiteX1" fmla="*/ 16338 w 1095311"/>
                  <a:gd name="connsiteY1" fmla="*/ 19539 h 1121282"/>
                  <a:gd name="connsiteX2" fmla="*/ 54856 w 1095311"/>
                  <a:gd name="connsiteY2" fmla="*/ 3584 h 1121282"/>
                  <a:gd name="connsiteX3" fmla="*/ 1040838 w 1095311"/>
                  <a:gd name="connsiteY3" fmla="*/ 3584 h 1121282"/>
                  <a:gd name="connsiteX4" fmla="*/ 1079356 w 1095311"/>
                  <a:gd name="connsiteY4" fmla="*/ 19539 h 1121282"/>
                  <a:gd name="connsiteX5" fmla="*/ 1095311 w 1095311"/>
                  <a:gd name="connsiteY5" fmla="*/ 58057 h 1121282"/>
                  <a:gd name="connsiteX6" fmla="*/ 1095311 w 1095311"/>
                  <a:gd name="connsiteY6" fmla="*/ 1044037 h 1121282"/>
                  <a:gd name="connsiteX7" fmla="*/ 1000341 w 1095311"/>
                  <a:gd name="connsiteY7" fmla="*/ 1100141 h 1121282"/>
                  <a:gd name="connsiteX8" fmla="*/ 738909 w 1095311"/>
                  <a:gd name="connsiteY8" fmla="*/ 468873 h 1121282"/>
                  <a:gd name="connsiteX9" fmla="*/ 0 w 1095311"/>
                  <a:gd name="connsiteY9" fmla="*/ 120820 h 1121282"/>
                  <a:gd name="connsiteX0" fmla="*/ 0 w 1096907"/>
                  <a:gd name="connsiteY0" fmla="*/ 120820 h 1100141"/>
                  <a:gd name="connsiteX1" fmla="*/ 16338 w 1096907"/>
                  <a:gd name="connsiteY1" fmla="*/ 19539 h 1100141"/>
                  <a:gd name="connsiteX2" fmla="*/ 54856 w 1096907"/>
                  <a:gd name="connsiteY2" fmla="*/ 3584 h 1100141"/>
                  <a:gd name="connsiteX3" fmla="*/ 1040838 w 1096907"/>
                  <a:gd name="connsiteY3" fmla="*/ 3584 h 1100141"/>
                  <a:gd name="connsiteX4" fmla="*/ 1079356 w 1096907"/>
                  <a:gd name="connsiteY4" fmla="*/ 19539 h 1100141"/>
                  <a:gd name="connsiteX5" fmla="*/ 1095311 w 1096907"/>
                  <a:gd name="connsiteY5" fmla="*/ 58057 h 1100141"/>
                  <a:gd name="connsiteX6" fmla="*/ 1095311 w 1096907"/>
                  <a:gd name="connsiteY6" fmla="*/ 1044037 h 1100141"/>
                  <a:gd name="connsiteX7" fmla="*/ 1000341 w 1096907"/>
                  <a:gd name="connsiteY7" fmla="*/ 1100141 h 1100141"/>
                  <a:gd name="connsiteX8" fmla="*/ 738909 w 1096907"/>
                  <a:gd name="connsiteY8" fmla="*/ 468873 h 1100141"/>
                  <a:gd name="connsiteX9" fmla="*/ 0 w 1096907"/>
                  <a:gd name="connsiteY9" fmla="*/ 120820 h 1100141"/>
                  <a:gd name="connsiteX0" fmla="*/ 0 w 1095311"/>
                  <a:gd name="connsiteY0" fmla="*/ 120820 h 1108477"/>
                  <a:gd name="connsiteX1" fmla="*/ 16338 w 1095311"/>
                  <a:gd name="connsiteY1" fmla="*/ 19539 h 1108477"/>
                  <a:gd name="connsiteX2" fmla="*/ 54856 w 1095311"/>
                  <a:gd name="connsiteY2" fmla="*/ 3584 h 1108477"/>
                  <a:gd name="connsiteX3" fmla="*/ 1040838 w 1095311"/>
                  <a:gd name="connsiteY3" fmla="*/ 3584 h 1108477"/>
                  <a:gd name="connsiteX4" fmla="*/ 1079356 w 1095311"/>
                  <a:gd name="connsiteY4" fmla="*/ 19539 h 1108477"/>
                  <a:gd name="connsiteX5" fmla="*/ 1095311 w 1095311"/>
                  <a:gd name="connsiteY5" fmla="*/ 58057 h 1108477"/>
                  <a:gd name="connsiteX6" fmla="*/ 1095311 w 1095311"/>
                  <a:gd name="connsiteY6" fmla="*/ 1044037 h 1108477"/>
                  <a:gd name="connsiteX7" fmla="*/ 1000341 w 1095311"/>
                  <a:gd name="connsiteY7" fmla="*/ 1100141 h 1108477"/>
                  <a:gd name="connsiteX8" fmla="*/ 738909 w 1095311"/>
                  <a:gd name="connsiteY8" fmla="*/ 468873 h 1108477"/>
                  <a:gd name="connsiteX9" fmla="*/ 0 w 1095311"/>
                  <a:gd name="connsiteY9" fmla="*/ 120820 h 1108477"/>
                  <a:gd name="connsiteX0" fmla="*/ 0 w 1095311"/>
                  <a:gd name="connsiteY0" fmla="*/ 120820 h 1108477"/>
                  <a:gd name="connsiteX1" fmla="*/ 16338 w 1095311"/>
                  <a:gd name="connsiteY1" fmla="*/ 19539 h 1108477"/>
                  <a:gd name="connsiteX2" fmla="*/ 54856 w 1095311"/>
                  <a:gd name="connsiteY2" fmla="*/ 3584 h 1108477"/>
                  <a:gd name="connsiteX3" fmla="*/ 1040838 w 1095311"/>
                  <a:gd name="connsiteY3" fmla="*/ 3584 h 1108477"/>
                  <a:gd name="connsiteX4" fmla="*/ 1079356 w 1095311"/>
                  <a:gd name="connsiteY4" fmla="*/ 19539 h 1108477"/>
                  <a:gd name="connsiteX5" fmla="*/ 1095311 w 1095311"/>
                  <a:gd name="connsiteY5" fmla="*/ 58057 h 1108477"/>
                  <a:gd name="connsiteX6" fmla="*/ 1095311 w 1095311"/>
                  <a:gd name="connsiteY6" fmla="*/ 1044037 h 1108477"/>
                  <a:gd name="connsiteX7" fmla="*/ 1000341 w 1095311"/>
                  <a:gd name="connsiteY7" fmla="*/ 1100141 h 1108477"/>
                  <a:gd name="connsiteX8" fmla="*/ 738909 w 1095311"/>
                  <a:gd name="connsiteY8" fmla="*/ 468873 h 1108477"/>
                  <a:gd name="connsiteX9" fmla="*/ 0 w 1095311"/>
                  <a:gd name="connsiteY9" fmla="*/ 120820 h 1108477"/>
                  <a:gd name="connsiteX0" fmla="*/ 832 w 1096143"/>
                  <a:gd name="connsiteY0" fmla="*/ 120820 h 1108477"/>
                  <a:gd name="connsiteX1" fmla="*/ 17170 w 1096143"/>
                  <a:gd name="connsiteY1" fmla="*/ 19539 h 1108477"/>
                  <a:gd name="connsiteX2" fmla="*/ 55688 w 1096143"/>
                  <a:gd name="connsiteY2" fmla="*/ 3584 h 1108477"/>
                  <a:gd name="connsiteX3" fmla="*/ 1041670 w 1096143"/>
                  <a:gd name="connsiteY3" fmla="*/ 3584 h 1108477"/>
                  <a:gd name="connsiteX4" fmla="*/ 1080188 w 1096143"/>
                  <a:gd name="connsiteY4" fmla="*/ 19539 h 1108477"/>
                  <a:gd name="connsiteX5" fmla="*/ 1096143 w 1096143"/>
                  <a:gd name="connsiteY5" fmla="*/ 58057 h 1108477"/>
                  <a:gd name="connsiteX6" fmla="*/ 1096143 w 1096143"/>
                  <a:gd name="connsiteY6" fmla="*/ 1044037 h 1108477"/>
                  <a:gd name="connsiteX7" fmla="*/ 1001173 w 1096143"/>
                  <a:gd name="connsiteY7" fmla="*/ 1100141 h 1108477"/>
                  <a:gd name="connsiteX8" fmla="*/ 739741 w 1096143"/>
                  <a:gd name="connsiteY8" fmla="*/ 468873 h 1108477"/>
                  <a:gd name="connsiteX9" fmla="*/ 832 w 1096143"/>
                  <a:gd name="connsiteY9" fmla="*/ 120820 h 1108477"/>
                  <a:gd name="connsiteX0" fmla="*/ 11113 w 1106424"/>
                  <a:gd name="connsiteY0" fmla="*/ 120820 h 1108477"/>
                  <a:gd name="connsiteX1" fmla="*/ 27451 w 1106424"/>
                  <a:gd name="connsiteY1" fmla="*/ 19539 h 1108477"/>
                  <a:gd name="connsiteX2" fmla="*/ 65969 w 1106424"/>
                  <a:gd name="connsiteY2" fmla="*/ 3584 h 1108477"/>
                  <a:gd name="connsiteX3" fmla="*/ 1051951 w 1106424"/>
                  <a:gd name="connsiteY3" fmla="*/ 3584 h 1108477"/>
                  <a:gd name="connsiteX4" fmla="*/ 1090469 w 1106424"/>
                  <a:gd name="connsiteY4" fmla="*/ 19539 h 1108477"/>
                  <a:gd name="connsiteX5" fmla="*/ 1106424 w 1106424"/>
                  <a:gd name="connsiteY5" fmla="*/ 58057 h 1108477"/>
                  <a:gd name="connsiteX6" fmla="*/ 1106424 w 1106424"/>
                  <a:gd name="connsiteY6" fmla="*/ 1044037 h 1108477"/>
                  <a:gd name="connsiteX7" fmla="*/ 1011454 w 1106424"/>
                  <a:gd name="connsiteY7" fmla="*/ 1100141 h 1108477"/>
                  <a:gd name="connsiteX8" fmla="*/ 750022 w 1106424"/>
                  <a:gd name="connsiteY8" fmla="*/ 468873 h 1108477"/>
                  <a:gd name="connsiteX9" fmla="*/ 11113 w 1106424"/>
                  <a:gd name="connsiteY9" fmla="*/ 120820 h 1108477"/>
                  <a:gd name="connsiteX0" fmla="*/ 15127 w 1110438"/>
                  <a:gd name="connsiteY0" fmla="*/ 120820 h 1108477"/>
                  <a:gd name="connsiteX1" fmla="*/ 31465 w 1110438"/>
                  <a:gd name="connsiteY1" fmla="*/ 19539 h 1108477"/>
                  <a:gd name="connsiteX2" fmla="*/ 69983 w 1110438"/>
                  <a:gd name="connsiteY2" fmla="*/ 3584 h 1108477"/>
                  <a:gd name="connsiteX3" fmla="*/ 1055965 w 1110438"/>
                  <a:gd name="connsiteY3" fmla="*/ 3584 h 1108477"/>
                  <a:gd name="connsiteX4" fmla="*/ 1094483 w 1110438"/>
                  <a:gd name="connsiteY4" fmla="*/ 19539 h 1108477"/>
                  <a:gd name="connsiteX5" fmla="*/ 1110438 w 1110438"/>
                  <a:gd name="connsiteY5" fmla="*/ 58057 h 1108477"/>
                  <a:gd name="connsiteX6" fmla="*/ 1110438 w 1110438"/>
                  <a:gd name="connsiteY6" fmla="*/ 1044037 h 1108477"/>
                  <a:gd name="connsiteX7" fmla="*/ 1015468 w 1110438"/>
                  <a:gd name="connsiteY7" fmla="*/ 1100141 h 1108477"/>
                  <a:gd name="connsiteX8" fmla="*/ 754036 w 1110438"/>
                  <a:gd name="connsiteY8" fmla="*/ 468873 h 1108477"/>
                  <a:gd name="connsiteX9" fmla="*/ 15127 w 1110438"/>
                  <a:gd name="connsiteY9" fmla="*/ 120820 h 1108477"/>
                  <a:gd name="connsiteX0" fmla="*/ 13420 w 1108731"/>
                  <a:gd name="connsiteY0" fmla="*/ 120820 h 1108477"/>
                  <a:gd name="connsiteX1" fmla="*/ 29758 w 1108731"/>
                  <a:gd name="connsiteY1" fmla="*/ 19539 h 1108477"/>
                  <a:gd name="connsiteX2" fmla="*/ 68276 w 1108731"/>
                  <a:gd name="connsiteY2" fmla="*/ 3584 h 1108477"/>
                  <a:gd name="connsiteX3" fmla="*/ 1054258 w 1108731"/>
                  <a:gd name="connsiteY3" fmla="*/ 3584 h 1108477"/>
                  <a:gd name="connsiteX4" fmla="*/ 1092776 w 1108731"/>
                  <a:gd name="connsiteY4" fmla="*/ 19539 h 1108477"/>
                  <a:gd name="connsiteX5" fmla="*/ 1108731 w 1108731"/>
                  <a:gd name="connsiteY5" fmla="*/ 58057 h 1108477"/>
                  <a:gd name="connsiteX6" fmla="*/ 1108731 w 1108731"/>
                  <a:gd name="connsiteY6" fmla="*/ 1044037 h 1108477"/>
                  <a:gd name="connsiteX7" fmla="*/ 1013761 w 1108731"/>
                  <a:gd name="connsiteY7" fmla="*/ 1100141 h 1108477"/>
                  <a:gd name="connsiteX8" fmla="*/ 752329 w 1108731"/>
                  <a:gd name="connsiteY8" fmla="*/ 468873 h 1108477"/>
                  <a:gd name="connsiteX9" fmla="*/ 13420 w 1108731"/>
                  <a:gd name="connsiteY9" fmla="*/ 120820 h 1108477"/>
                  <a:gd name="connsiteX0" fmla="*/ 13420 w 1108731"/>
                  <a:gd name="connsiteY0" fmla="*/ 120820 h 1108477"/>
                  <a:gd name="connsiteX1" fmla="*/ 29758 w 1108731"/>
                  <a:gd name="connsiteY1" fmla="*/ 19539 h 1108477"/>
                  <a:gd name="connsiteX2" fmla="*/ 68276 w 1108731"/>
                  <a:gd name="connsiteY2" fmla="*/ 3584 h 1108477"/>
                  <a:gd name="connsiteX3" fmla="*/ 1054258 w 1108731"/>
                  <a:gd name="connsiteY3" fmla="*/ 3584 h 1108477"/>
                  <a:gd name="connsiteX4" fmla="*/ 1092776 w 1108731"/>
                  <a:gd name="connsiteY4" fmla="*/ 19539 h 1108477"/>
                  <a:gd name="connsiteX5" fmla="*/ 1108731 w 1108731"/>
                  <a:gd name="connsiteY5" fmla="*/ 58057 h 1108477"/>
                  <a:gd name="connsiteX6" fmla="*/ 1108731 w 1108731"/>
                  <a:gd name="connsiteY6" fmla="*/ 1044037 h 1108477"/>
                  <a:gd name="connsiteX7" fmla="*/ 1013761 w 1108731"/>
                  <a:gd name="connsiteY7" fmla="*/ 1100141 h 1108477"/>
                  <a:gd name="connsiteX8" fmla="*/ 752329 w 1108731"/>
                  <a:gd name="connsiteY8" fmla="*/ 468873 h 1108477"/>
                  <a:gd name="connsiteX9" fmla="*/ 13420 w 1108731"/>
                  <a:gd name="connsiteY9" fmla="*/ 120820 h 1108477"/>
                  <a:gd name="connsiteX0" fmla="*/ 13420 w 1108731"/>
                  <a:gd name="connsiteY0" fmla="*/ 120820 h 1108477"/>
                  <a:gd name="connsiteX1" fmla="*/ 29758 w 1108731"/>
                  <a:gd name="connsiteY1" fmla="*/ 19539 h 1108477"/>
                  <a:gd name="connsiteX2" fmla="*/ 68276 w 1108731"/>
                  <a:gd name="connsiteY2" fmla="*/ 3584 h 1108477"/>
                  <a:gd name="connsiteX3" fmla="*/ 1054258 w 1108731"/>
                  <a:gd name="connsiteY3" fmla="*/ 3584 h 1108477"/>
                  <a:gd name="connsiteX4" fmla="*/ 1092776 w 1108731"/>
                  <a:gd name="connsiteY4" fmla="*/ 19539 h 1108477"/>
                  <a:gd name="connsiteX5" fmla="*/ 1108731 w 1108731"/>
                  <a:gd name="connsiteY5" fmla="*/ 58057 h 1108477"/>
                  <a:gd name="connsiteX6" fmla="*/ 1108731 w 1108731"/>
                  <a:gd name="connsiteY6" fmla="*/ 1044037 h 1108477"/>
                  <a:gd name="connsiteX7" fmla="*/ 1013761 w 1108731"/>
                  <a:gd name="connsiteY7" fmla="*/ 1100141 h 1108477"/>
                  <a:gd name="connsiteX8" fmla="*/ 752329 w 1108731"/>
                  <a:gd name="connsiteY8" fmla="*/ 468873 h 1108477"/>
                  <a:gd name="connsiteX9" fmla="*/ 13420 w 1108731"/>
                  <a:gd name="connsiteY9" fmla="*/ 120820 h 1108477"/>
                  <a:gd name="connsiteX0" fmla="*/ 13420 w 1108731"/>
                  <a:gd name="connsiteY0" fmla="*/ 117236 h 1104893"/>
                  <a:gd name="connsiteX1" fmla="*/ 29758 w 1108731"/>
                  <a:gd name="connsiteY1" fmla="*/ 15955 h 1104893"/>
                  <a:gd name="connsiteX2" fmla="*/ 68276 w 1108731"/>
                  <a:gd name="connsiteY2" fmla="*/ 0 h 1104893"/>
                  <a:gd name="connsiteX3" fmla="*/ 1054258 w 1108731"/>
                  <a:gd name="connsiteY3" fmla="*/ 0 h 1104893"/>
                  <a:gd name="connsiteX4" fmla="*/ 1092776 w 1108731"/>
                  <a:gd name="connsiteY4" fmla="*/ 15955 h 1104893"/>
                  <a:gd name="connsiteX5" fmla="*/ 1108731 w 1108731"/>
                  <a:gd name="connsiteY5" fmla="*/ 54473 h 1104893"/>
                  <a:gd name="connsiteX6" fmla="*/ 1108731 w 1108731"/>
                  <a:gd name="connsiteY6" fmla="*/ 1040453 h 1104893"/>
                  <a:gd name="connsiteX7" fmla="*/ 1013761 w 1108731"/>
                  <a:gd name="connsiteY7" fmla="*/ 1096557 h 1104893"/>
                  <a:gd name="connsiteX8" fmla="*/ 752329 w 1108731"/>
                  <a:gd name="connsiteY8" fmla="*/ 465289 h 1104893"/>
                  <a:gd name="connsiteX9" fmla="*/ 13420 w 1108731"/>
                  <a:gd name="connsiteY9" fmla="*/ 117236 h 1104893"/>
                  <a:gd name="connsiteX0" fmla="*/ 12400 w 1107711"/>
                  <a:gd name="connsiteY0" fmla="*/ 117236 h 1104893"/>
                  <a:gd name="connsiteX1" fmla="*/ 28738 w 1107711"/>
                  <a:gd name="connsiteY1" fmla="*/ 15955 h 1104893"/>
                  <a:gd name="connsiteX2" fmla="*/ 67256 w 1107711"/>
                  <a:gd name="connsiteY2" fmla="*/ 0 h 1104893"/>
                  <a:gd name="connsiteX3" fmla="*/ 1053238 w 1107711"/>
                  <a:gd name="connsiteY3" fmla="*/ 0 h 1104893"/>
                  <a:gd name="connsiteX4" fmla="*/ 1091756 w 1107711"/>
                  <a:gd name="connsiteY4" fmla="*/ 15955 h 1104893"/>
                  <a:gd name="connsiteX5" fmla="*/ 1107711 w 1107711"/>
                  <a:gd name="connsiteY5" fmla="*/ 54473 h 1104893"/>
                  <a:gd name="connsiteX6" fmla="*/ 1107711 w 1107711"/>
                  <a:gd name="connsiteY6" fmla="*/ 1040453 h 1104893"/>
                  <a:gd name="connsiteX7" fmla="*/ 1012741 w 1107711"/>
                  <a:gd name="connsiteY7" fmla="*/ 1096557 h 1104893"/>
                  <a:gd name="connsiteX8" fmla="*/ 751309 w 1107711"/>
                  <a:gd name="connsiteY8" fmla="*/ 465289 h 1104893"/>
                  <a:gd name="connsiteX9" fmla="*/ 12400 w 1107711"/>
                  <a:gd name="connsiteY9" fmla="*/ 117236 h 1104893"/>
                  <a:gd name="connsiteX0" fmla="*/ 6982 w 1102293"/>
                  <a:gd name="connsiteY0" fmla="*/ 117236 h 1104893"/>
                  <a:gd name="connsiteX1" fmla="*/ 23320 w 1102293"/>
                  <a:gd name="connsiteY1" fmla="*/ 15955 h 1104893"/>
                  <a:gd name="connsiteX2" fmla="*/ 61838 w 1102293"/>
                  <a:gd name="connsiteY2" fmla="*/ 0 h 1104893"/>
                  <a:gd name="connsiteX3" fmla="*/ 1047820 w 1102293"/>
                  <a:gd name="connsiteY3" fmla="*/ 0 h 1104893"/>
                  <a:gd name="connsiteX4" fmla="*/ 1086338 w 1102293"/>
                  <a:gd name="connsiteY4" fmla="*/ 15955 h 1104893"/>
                  <a:gd name="connsiteX5" fmla="*/ 1102293 w 1102293"/>
                  <a:gd name="connsiteY5" fmla="*/ 54473 h 1104893"/>
                  <a:gd name="connsiteX6" fmla="*/ 1102293 w 1102293"/>
                  <a:gd name="connsiteY6" fmla="*/ 1040453 h 1104893"/>
                  <a:gd name="connsiteX7" fmla="*/ 1007323 w 1102293"/>
                  <a:gd name="connsiteY7" fmla="*/ 1096557 h 1104893"/>
                  <a:gd name="connsiteX8" fmla="*/ 745891 w 1102293"/>
                  <a:gd name="connsiteY8" fmla="*/ 465289 h 1104893"/>
                  <a:gd name="connsiteX9" fmla="*/ 6982 w 1102293"/>
                  <a:gd name="connsiteY9" fmla="*/ 117236 h 1104893"/>
                  <a:gd name="connsiteX0" fmla="*/ 0 w 1095311"/>
                  <a:gd name="connsiteY0" fmla="*/ 117236 h 1104893"/>
                  <a:gd name="connsiteX1" fmla="*/ 25133 w 1095311"/>
                  <a:gd name="connsiteY1" fmla="*/ 15955 h 1104893"/>
                  <a:gd name="connsiteX2" fmla="*/ 54856 w 1095311"/>
                  <a:gd name="connsiteY2" fmla="*/ 0 h 1104893"/>
                  <a:gd name="connsiteX3" fmla="*/ 1040838 w 1095311"/>
                  <a:gd name="connsiteY3" fmla="*/ 0 h 1104893"/>
                  <a:gd name="connsiteX4" fmla="*/ 1079356 w 1095311"/>
                  <a:gd name="connsiteY4" fmla="*/ 15955 h 1104893"/>
                  <a:gd name="connsiteX5" fmla="*/ 1095311 w 1095311"/>
                  <a:gd name="connsiteY5" fmla="*/ 54473 h 1104893"/>
                  <a:gd name="connsiteX6" fmla="*/ 1095311 w 1095311"/>
                  <a:gd name="connsiteY6" fmla="*/ 1040453 h 1104893"/>
                  <a:gd name="connsiteX7" fmla="*/ 1000341 w 1095311"/>
                  <a:gd name="connsiteY7" fmla="*/ 1096557 h 1104893"/>
                  <a:gd name="connsiteX8" fmla="*/ 738909 w 1095311"/>
                  <a:gd name="connsiteY8" fmla="*/ 465289 h 1104893"/>
                  <a:gd name="connsiteX9" fmla="*/ 0 w 1095311"/>
                  <a:gd name="connsiteY9" fmla="*/ 117236 h 1104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5311" h="1104893">
                    <a:moveTo>
                      <a:pt x="0" y="117236"/>
                    </a:moveTo>
                    <a:cubicBezTo>
                      <a:pt x="1491" y="36910"/>
                      <a:pt x="1813" y="29761"/>
                      <a:pt x="25133" y="15955"/>
                    </a:cubicBezTo>
                    <a:cubicBezTo>
                      <a:pt x="36743" y="8802"/>
                      <a:pt x="40409" y="0"/>
                      <a:pt x="54856" y="0"/>
                    </a:cubicBezTo>
                    <a:lnTo>
                      <a:pt x="1040838" y="0"/>
                    </a:lnTo>
                    <a:cubicBezTo>
                      <a:pt x="1055285" y="0"/>
                      <a:pt x="1069141" y="5739"/>
                      <a:pt x="1079356" y="15955"/>
                    </a:cubicBezTo>
                    <a:cubicBezTo>
                      <a:pt x="1089572" y="26171"/>
                      <a:pt x="1095311" y="40026"/>
                      <a:pt x="1095311" y="54473"/>
                    </a:cubicBezTo>
                    <a:lnTo>
                      <a:pt x="1095311" y="1040453"/>
                    </a:lnTo>
                    <a:cubicBezTo>
                      <a:pt x="1095311" y="1054900"/>
                      <a:pt x="1089539" y="1104893"/>
                      <a:pt x="1000341" y="1096557"/>
                    </a:cubicBezTo>
                    <a:cubicBezTo>
                      <a:pt x="977836" y="968095"/>
                      <a:pt x="905632" y="628509"/>
                      <a:pt x="738909" y="465289"/>
                    </a:cubicBezTo>
                    <a:cubicBezTo>
                      <a:pt x="572186" y="302069"/>
                      <a:pt x="469425" y="257020"/>
                      <a:pt x="0" y="117236"/>
                    </a:cubicBezTo>
                    <a:close/>
                  </a:path>
                </a:pathLst>
              </a:custGeom>
              <a:gradFill flip="none" rotWithShape="1">
                <a:gsLst>
                  <a:gs pos="78000">
                    <a:schemeClr val="bg1">
                      <a:alpha val="0"/>
                    </a:schemeClr>
                  </a:gs>
                  <a:gs pos="10000">
                    <a:schemeClr val="bg1">
                      <a:alpha val="32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모서리가 둥근 직사각형 75"/>
              <p:cNvSpPr/>
              <p:nvPr/>
            </p:nvSpPr>
            <p:spPr>
              <a:xfrm rot="10800000">
                <a:off x="421376" y="6621789"/>
                <a:ext cx="806283" cy="818464"/>
              </a:xfrm>
              <a:prstGeom prst="roundRect">
                <a:avLst>
                  <a:gd name="adj" fmla="val 4975"/>
                </a:avLst>
              </a:prstGeom>
              <a:gradFill flip="none" rotWithShape="1">
                <a:gsLst>
                  <a:gs pos="100000">
                    <a:schemeClr val="bg1">
                      <a:alpha val="60000"/>
                    </a:schemeClr>
                  </a:gs>
                  <a:gs pos="100000">
                    <a:schemeClr val="bg1">
                      <a:alpha val="0"/>
                    </a:schemeClr>
                  </a:gs>
                  <a:gs pos="87000">
                    <a:schemeClr val="bg1">
                      <a:alpha val="24000"/>
                    </a:schemeClr>
                  </a:gs>
                  <a:gs pos="75000">
                    <a:schemeClr val="bg1">
                      <a:shade val="100000"/>
                      <a:satMod val="115000"/>
                      <a:alpha val="10000"/>
                    </a:schemeClr>
                  </a:gs>
                  <a:gs pos="34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66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>
                <a:bevelT w="6350" h="63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000"/>
              </a:p>
            </p:txBody>
          </p:sp>
        </p:grpSp>
        <p:sp>
          <p:nvSpPr>
            <p:cNvPr id="79" name="모서리가 둥근 직사각형 78"/>
            <p:cNvSpPr/>
            <p:nvPr/>
          </p:nvSpPr>
          <p:spPr>
            <a:xfrm>
              <a:off x="2803525" y="3618481"/>
              <a:ext cx="850900" cy="862012"/>
            </a:xfrm>
            <a:prstGeom prst="roundRect">
              <a:avLst>
                <a:gd name="adj" fmla="val 6438"/>
              </a:avLst>
            </a:prstGeom>
            <a:solidFill>
              <a:srgbClr val="18B6D6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 sz="1400" dirty="0"/>
            </a:p>
          </p:txBody>
        </p:sp>
        <p:grpSp>
          <p:nvGrpSpPr>
            <p:cNvPr id="80" name="그룹 150"/>
            <p:cNvGrpSpPr>
              <a:grpSpLocks/>
            </p:cNvGrpSpPr>
            <p:nvPr/>
          </p:nvGrpSpPr>
          <p:grpSpPr bwMode="auto">
            <a:xfrm>
              <a:off x="2824163" y="3632768"/>
              <a:ext cx="820737" cy="846138"/>
              <a:chOff x="1728892" y="6610076"/>
              <a:chExt cx="812013" cy="830267"/>
            </a:xfrm>
          </p:grpSpPr>
          <p:sp>
            <p:nvSpPr>
              <p:cNvPr id="81" name="모서리가 둥근 직사각형 80"/>
              <p:cNvSpPr/>
              <p:nvPr/>
            </p:nvSpPr>
            <p:spPr>
              <a:xfrm>
                <a:off x="1729787" y="6621429"/>
                <a:ext cx="806276" cy="816453"/>
              </a:xfrm>
              <a:prstGeom prst="roundRect">
                <a:avLst>
                  <a:gd name="adj" fmla="val 4975"/>
                </a:avLst>
              </a:prstGeom>
              <a:gradFill flip="none" rotWithShape="1">
                <a:gsLst>
                  <a:gs pos="100000">
                    <a:schemeClr val="bg1">
                      <a:alpha val="80000"/>
                    </a:schemeClr>
                  </a:gs>
                  <a:gs pos="48000">
                    <a:schemeClr val="bg1">
                      <a:alpha val="2000"/>
                    </a:schemeClr>
                  </a:gs>
                  <a:gs pos="66000">
                    <a:schemeClr val="bg1">
                      <a:shade val="100000"/>
                      <a:satMod val="115000"/>
                      <a:alpha val="27000"/>
                    </a:schemeClr>
                  </a:gs>
                </a:gsLst>
                <a:lin ang="84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>
                <a:bevelT w="19050" h="127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000"/>
              </a:p>
            </p:txBody>
          </p:sp>
          <p:sp>
            <p:nvSpPr>
              <p:cNvPr id="82" name="자유형 81"/>
              <p:cNvSpPr/>
              <p:nvPr/>
            </p:nvSpPr>
            <p:spPr>
              <a:xfrm rot="10800000">
                <a:off x="1728892" y="6610076"/>
                <a:ext cx="812013" cy="830267"/>
              </a:xfrm>
              <a:custGeom>
                <a:avLst/>
                <a:gdLst>
                  <a:gd name="connsiteX0" fmla="*/ 0 w 1094928"/>
                  <a:gd name="connsiteY0" fmla="*/ 54473 h 1094926"/>
                  <a:gd name="connsiteX1" fmla="*/ 15955 w 1094928"/>
                  <a:gd name="connsiteY1" fmla="*/ 15955 h 1094926"/>
                  <a:gd name="connsiteX2" fmla="*/ 54473 w 1094928"/>
                  <a:gd name="connsiteY2" fmla="*/ 0 h 1094926"/>
                  <a:gd name="connsiteX3" fmla="*/ 1040455 w 1094928"/>
                  <a:gd name="connsiteY3" fmla="*/ 0 h 1094926"/>
                  <a:gd name="connsiteX4" fmla="*/ 1078973 w 1094928"/>
                  <a:gd name="connsiteY4" fmla="*/ 15955 h 1094926"/>
                  <a:gd name="connsiteX5" fmla="*/ 1094928 w 1094928"/>
                  <a:gd name="connsiteY5" fmla="*/ 54473 h 1094926"/>
                  <a:gd name="connsiteX6" fmla="*/ 1094928 w 1094928"/>
                  <a:gd name="connsiteY6" fmla="*/ 1040453 h 1094926"/>
                  <a:gd name="connsiteX7" fmla="*/ 1078973 w 1094928"/>
                  <a:gd name="connsiteY7" fmla="*/ 1078971 h 1094926"/>
                  <a:gd name="connsiteX8" fmla="*/ 1040455 w 1094928"/>
                  <a:gd name="connsiteY8" fmla="*/ 1094926 h 1094926"/>
                  <a:gd name="connsiteX9" fmla="*/ 54473 w 1094928"/>
                  <a:gd name="connsiteY9" fmla="*/ 1094926 h 1094926"/>
                  <a:gd name="connsiteX10" fmla="*/ 15955 w 1094928"/>
                  <a:gd name="connsiteY10" fmla="*/ 1078971 h 1094926"/>
                  <a:gd name="connsiteX11" fmla="*/ 0 w 1094928"/>
                  <a:gd name="connsiteY11" fmla="*/ 1040453 h 1094926"/>
                  <a:gd name="connsiteX12" fmla="*/ 0 w 1094928"/>
                  <a:gd name="connsiteY12" fmla="*/ 54473 h 1094926"/>
                  <a:gd name="connsiteX0" fmla="*/ 0 w 1094928"/>
                  <a:gd name="connsiteY0" fmla="*/ 177169 h 1375076"/>
                  <a:gd name="connsiteX1" fmla="*/ 15955 w 1094928"/>
                  <a:gd name="connsiteY1" fmla="*/ 138651 h 1375076"/>
                  <a:gd name="connsiteX2" fmla="*/ 54473 w 1094928"/>
                  <a:gd name="connsiteY2" fmla="*/ 122696 h 1375076"/>
                  <a:gd name="connsiteX3" fmla="*/ 1040455 w 1094928"/>
                  <a:gd name="connsiteY3" fmla="*/ 122696 h 1375076"/>
                  <a:gd name="connsiteX4" fmla="*/ 1078973 w 1094928"/>
                  <a:gd name="connsiteY4" fmla="*/ 138651 h 1375076"/>
                  <a:gd name="connsiteX5" fmla="*/ 1094928 w 1094928"/>
                  <a:gd name="connsiteY5" fmla="*/ 177169 h 1375076"/>
                  <a:gd name="connsiteX6" fmla="*/ 1094928 w 1094928"/>
                  <a:gd name="connsiteY6" fmla="*/ 1163149 h 1375076"/>
                  <a:gd name="connsiteX7" fmla="*/ 1078973 w 1094928"/>
                  <a:gd name="connsiteY7" fmla="*/ 1201667 h 1375076"/>
                  <a:gd name="connsiteX8" fmla="*/ 1040455 w 1094928"/>
                  <a:gd name="connsiteY8" fmla="*/ 1217622 h 1375076"/>
                  <a:gd name="connsiteX9" fmla="*/ 54473 w 1094928"/>
                  <a:gd name="connsiteY9" fmla="*/ 1217622 h 1375076"/>
                  <a:gd name="connsiteX10" fmla="*/ 15955 w 1094928"/>
                  <a:gd name="connsiteY10" fmla="*/ 1201667 h 1375076"/>
                  <a:gd name="connsiteX11" fmla="*/ 0 w 1094928"/>
                  <a:gd name="connsiteY11" fmla="*/ 177169 h 1375076"/>
                  <a:gd name="connsiteX0" fmla="*/ 0 w 1094928"/>
                  <a:gd name="connsiteY0" fmla="*/ 177169 h 1217622"/>
                  <a:gd name="connsiteX1" fmla="*/ 15955 w 1094928"/>
                  <a:gd name="connsiteY1" fmla="*/ 138651 h 1217622"/>
                  <a:gd name="connsiteX2" fmla="*/ 54473 w 1094928"/>
                  <a:gd name="connsiteY2" fmla="*/ 122696 h 1217622"/>
                  <a:gd name="connsiteX3" fmla="*/ 1040455 w 1094928"/>
                  <a:gd name="connsiteY3" fmla="*/ 122696 h 1217622"/>
                  <a:gd name="connsiteX4" fmla="*/ 1078973 w 1094928"/>
                  <a:gd name="connsiteY4" fmla="*/ 138651 h 1217622"/>
                  <a:gd name="connsiteX5" fmla="*/ 1094928 w 1094928"/>
                  <a:gd name="connsiteY5" fmla="*/ 177169 h 1217622"/>
                  <a:gd name="connsiteX6" fmla="*/ 1094928 w 1094928"/>
                  <a:gd name="connsiteY6" fmla="*/ 1163149 h 1217622"/>
                  <a:gd name="connsiteX7" fmla="*/ 1078973 w 1094928"/>
                  <a:gd name="connsiteY7" fmla="*/ 1201667 h 1217622"/>
                  <a:gd name="connsiteX8" fmla="*/ 1040455 w 1094928"/>
                  <a:gd name="connsiteY8" fmla="*/ 1217622 h 1217622"/>
                  <a:gd name="connsiteX9" fmla="*/ 15955 w 1094928"/>
                  <a:gd name="connsiteY9" fmla="*/ 1201667 h 1217622"/>
                  <a:gd name="connsiteX10" fmla="*/ 0 w 1094928"/>
                  <a:gd name="connsiteY10" fmla="*/ 177169 h 1217622"/>
                  <a:gd name="connsiteX0" fmla="*/ 86806 w 1181734"/>
                  <a:gd name="connsiteY0" fmla="*/ 102820 h 1143273"/>
                  <a:gd name="connsiteX1" fmla="*/ 102761 w 1181734"/>
                  <a:gd name="connsiteY1" fmla="*/ 64302 h 1143273"/>
                  <a:gd name="connsiteX2" fmla="*/ 141279 w 1181734"/>
                  <a:gd name="connsiteY2" fmla="*/ 48347 h 1143273"/>
                  <a:gd name="connsiteX3" fmla="*/ 1127261 w 1181734"/>
                  <a:gd name="connsiteY3" fmla="*/ 48347 h 1143273"/>
                  <a:gd name="connsiteX4" fmla="*/ 1165779 w 1181734"/>
                  <a:gd name="connsiteY4" fmla="*/ 64302 h 1143273"/>
                  <a:gd name="connsiteX5" fmla="*/ 1181734 w 1181734"/>
                  <a:gd name="connsiteY5" fmla="*/ 102820 h 1143273"/>
                  <a:gd name="connsiteX6" fmla="*/ 1181734 w 1181734"/>
                  <a:gd name="connsiteY6" fmla="*/ 1088800 h 1143273"/>
                  <a:gd name="connsiteX7" fmla="*/ 1165779 w 1181734"/>
                  <a:gd name="connsiteY7" fmla="*/ 1127318 h 1143273"/>
                  <a:gd name="connsiteX8" fmla="*/ 1127261 w 1181734"/>
                  <a:gd name="connsiteY8" fmla="*/ 1143273 h 1143273"/>
                  <a:gd name="connsiteX9" fmla="*/ 623600 w 1181734"/>
                  <a:gd name="connsiteY9" fmla="*/ 681221 h 1143273"/>
                  <a:gd name="connsiteX10" fmla="*/ 86806 w 1181734"/>
                  <a:gd name="connsiteY10" fmla="*/ 102820 h 1143273"/>
                  <a:gd name="connsiteX0" fmla="*/ 86806 w 1181734"/>
                  <a:gd name="connsiteY0" fmla="*/ 102820 h 1143273"/>
                  <a:gd name="connsiteX1" fmla="*/ 102761 w 1181734"/>
                  <a:gd name="connsiteY1" fmla="*/ 64302 h 1143273"/>
                  <a:gd name="connsiteX2" fmla="*/ 141279 w 1181734"/>
                  <a:gd name="connsiteY2" fmla="*/ 48347 h 1143273"/>
                  <a:gd name="connsiteX3" fmla="*/ 1127261 w 1181734"/>
                  <a:gd name="connsiteY3" fmla="*/ 48347 h 1143273"/>
                  <a:gd name="connsiteX4" fmla="*/ 1165779 w 1181734"/>
                  <a:gd name="connsiteY4" fmla="*/ 64302 h 1143273"/>
                  <a:gd name="connsiteX5" fmla="*/ 1181734 w 1181734"/>
                  <a:gd name="connsiteY5" fmla="*/ 102820 h 1143273"/>
                  <a:gd name="connsiteX6" fmla="*/ 1181734 w 1181734"/>
                  <a:gd name="connsiteY6" fmla="*/ 1088800 h 1143273"/>
                  <a:gd name="connsiteX7" fmla="*/ 1165779 w 1181734"/>
                  <a:gd name="connsiteY7" fmla="*/ 1127318 h 1143273"/>
                  <a:gd name="connsiteX8" fmla="*/ 1127261 w 1181734"/>
                  <a:gd name="connsiteY8" fmla="*/ 1143273 h 1143273"/>
                  <a:gd name="connsiteX9" fmla="*/ 623600 w 1181734"/>
                  <a:gd name="connsiteY9" fmla="*/ 681221 h 1143273"/>
                  <a:gd name="connsiteX10" fmla="*/ 86806 w 1181734"/>
                  <a:gd name="connsiteY10" fmla="*/ 102820 h 1143273"/>
                  <a:gd name="connsiteX0" fmla="*/ 89559 w 1184487"/>
                  <a:gd name="connsiteY0" fmla="*/ 99708 h 1140161"/>
                  <a:gd name="connsiteX1" fmla="*/ 105514 w 1184487"/>
                  <a:gd name="connsiteY1" fmla="*/ 61190 h 1140161"/>
                  <a:gd name="connsiteX2" fmla="*/ 144032 w 1184487"/>
                  <a:gd name="connsiteY2" fmla="*/ 45235 h 1140161"/>
                  <a:gd name="connsiteX3" fmla="*/ 1130014 w 1184487"/>
                  <a:gd name="connsiteY3" fmla="*/ 45235 h 1140161"/>
                  <a:gd name="connsiteX4" fmla="*/ 1168532 w 1184487"/>
                  <a:gd name="connsiteY4" fmla="*/ 61190 h 1140161"/>
                  <a:gd name="connsiteX5" fmla="*/ 1184487 w 1184487"/>
                  <a:gd name="connsiteY5" fmla="*/ 99708 h 1140161"/>
                  <a:gd name="connsiteX6" fmla="*/ 1184487 w 1184487"/>
                  <a:gd name="connsiteY6" fmla="*/ 1085688 h 1140161"/>
                  <a:gd name="connsiteX7" fmla="*/ 1168532 w 1184487"/>
                  <a:gd name="connsiteY7" fmla="*/ 1124206 h 1140161"/>
                  <a:gd name="connsiteX8" fmla="*/ 1130014 w 1184487"/>
                  <a:gd name="connsiteY8" fmla="*/ 1140161 h 1140161"/>
                  <a:gd name="connsiteX9" fmla="*/ 642867 w 1184487"/>
                  <a:gd name="connsiteY9" fmla="*/ 659436 h 1140161"/>
                  <a:gd name="connsiteX10" fmla="*/ 89559 w 1184487"/>
                  <a:gd name="connsiteY10" fmla="*/ 99708 h 1140161"/>
                  <a:gd name="connsiteX0" fmla="*/ 122810 w 1217738"/>
                  <a:gd name="connsiteY0" fmla="*/ 78817 h 1119270"/>
                  <a:gd name="connsiteX1" fmla="*/ 138765 w 1217738"/>
                  <a:gd name="connsiteY1" fmla="*/ 40299 h 1119270"/>
                  <a:gd name="connsiteX2" fmla="*/ 177283 w 1217738"/>
                  <a:gd name="connsiteY2" fmla="*/ 24344 h 1119270"/>
                  <a:gd name="connsiteX3" fmla="*/ 1163265 w 1217738"/>
                  <a:gd name="connsiteY3" fmla="*/ 24344 h 1119270"/>
                  <a:gd name="connsiteX4" fmla="*/ 1201783 w 1217738"/>
                  <a:gd name="connsiteY4" fmla="*/ 40299 h 1119270"/>
                  <a:gd name="connsiteX5" fmla="*/ 1217738 w 1217738"/>
                  <a:gd name="connsiteY5" fmla="*/ 78817 h 1119270"/>
                  <a:gd name="connsiteX6" fmla="*/ 1217738 w 1217738"/>
                  <a:gd name="connsiteY6" fmla="*/ 1064797 h 1119270"/>
                  <a:gd name="connsiteX7" fmla="*/ 1201783 w 1217738"/>
                  <a:gd name="connsiteY7" fmla="*/ 1103315 h 1119270"/>
                  <a:gd name="connsiteX8" fmla="*/ 1163265 w 1217738"/>
                  <a:gd name="connsiteY8" fmla="*/ 1119270 h 1119270"/>
                  <a:gd name="connsiteX9" fmla="*/ 875628 w 1217738"/>
                  <a:gd name="connsiteY9" fmla="*/ 513201 h 1119270"/>
                  <a:gd name="connsiteX10" fmla="*/ 122810 w 1217738"/>
                  <a:gd name="connsiteY10" fmla="*/ 78817 h 1119270"/>
                  <a:gd name="connsiteX0" fmla="*/ 122810 w 1217738"/>
                  <a:gd name="connsiteY0" fmla="*/ 78817 h 1119270"/>
                  <a:gd name="connsiteX1" fmla="*/ 138765 w 1217738"/>
                  <a:gd name="connsiteY1" fmla="*/ 40299 h 1119270"/>
                  <a:gd name="connsiteX2" fmla="*/ 177283 w 1217738"/>
                  <a:gd name="connsiteY2" fmla="*/ 24344 h 1119270"/>
                  <a:gd name="connsiteX3" fmla="*/ 1163265 w 1217738"/>
                  <a:gd name="connsiteY3" fmla="*/ 24344 h 1119270"/>
                  <a:gd name="connsiteX4" fmla="*/ 1201783 w 1217738"/>
                  <a:gd name="connsiteY4" fmla="*/ 40299 h 1119270"/>
                  <a:gd name="connsiteX5" fmla="*/ 1217738 w 1217738"/>
                  <a:gd name="connsiteY5" fmla="*/ 78817 h 1119270"/>
                  <a:gd name="connsiteX6" fmla="*/ 1217738 w 1217738"/>
                  <a:gd name="connsiteY6" fmla="*/ 1064797 h 1119270"/>
                  <a:gd name="connsiteX7" fmla="*/ 1201783 w 1217738"/>
                  <a:gd name="connsiteY7" fmla="*/ 1103315 h 1119270"/>
                  <a:gd name="connsiteX8" fmla="*/ 1163265 w 1217738"/>
                  <a:gd name="connsiteY8" fmla="*/ 1119270 h 1119270"/>
                  <a:gd name="connsiteX9" fmla="*/ 875628 w 1217738"/>
                  <a:gd name="connsiteY9" fmla="*/ 513201 h 1119270"/>
                  <a:gd name="connsiteX10" fmla="*/ 122810 w 1217738"/>
                  <a:gd name="connsiteY10" fmla="*/ 78817 h 1119270"/>
                  <a:gd name="connsiteX0" fmla="*/ 122810 w 1217738"/>
                  <a:gd name="connsiteY0" fmla="*/ 78817 h 1119270"/>
                  <a:gd name="connsiteX1" fmla="*/ 138765 w 1217738"/>
                  <a:gd name="connsiteY1" fmla="*/ 40299 h 1119270"/>
                  <a:gd name="connsiteX2" fmla="*/ 177283 w 1217738"/>
                  <a:gd name="connsiteY2" fmla="*/ 24344 h 1119270"/>
                  <a:gd name="connsiteX3" fmla="*/ 1163265 w 1217738"/>
                  <a:gd name="connsiteY3" fmla="*/ 24344 h 1119270"/>
                  <a:gd name="connsiteX4" fmla="*/ 1201783 w 1217738"/>
                  <a:gd name="connsiteY4" fmla="*/ 40299 h 1119270"/>
                  <a:gd name="connsiteX5" fmla="*/ 1217738 w 1217738"/>
                  <a:gd name="connsiteY5" fmla="*/ 78817 h 1119270"/>
                  <a:gd name="connsiteX6" fmla="*/ 1217738 w 1217738"/>
                  <a:gd name="connsiteY6" fmla="*/ 1064797 h 1119270"/>
                  <a:gd name="connsiteX7" fmla="*/ 1201783 w 1217738"/>
                  <a:gd name="connsiteY7" fmla="*/ 1103315 h 1119270"/>
                  <a:gd name="connsiteX8" fmla="*/ 1163265 w 1217738"/>
                  <a:gd name="connsiteY8" fmla="*/ 1119270 h 1119270"/>
                  <a:gd name="connsiteX9" fmla="*/ 875628 w 1217738"/>
                  <a:gd name="connsiteY9" fmla="*/ 513201 h 1119270"/>
                  <a:gd name="connsiteX10" fmla="*/ 122810 w 1217738"/>
                  <a:gd name="connsiteY10" fmla="*/ 78817 h 1119270"/>
                  <a:gd name="connsiteX0" fmla="*/ 122810 w 1217738"/>
                  <a:gd name="connsiteY0" fmla="*/ 78817 h 1119270"/>
                  <a:gd name="connsiteX1" fmla="*/ 138765 w 1217738"/>
                  <a:gd name="connsiteY1" fmla="*/ 40299 h 1119270"/>
                  <a:gd name="connsiteX2" fmla="*/ 177283 w 1217738"/>
                  <a:gd name="connsiteY2" fmla="*/ 24344 h 1119270"/>
                  <a:gd name="connsiteX3" fmla="*/ 1163265 w 1217738"/>
                  <a:gd name="connsiteY3" fmla="*/ 24344 h 1119270"/>
                  <a:gd name="connsiteX4" fmla="*/ 1201783 w 1217738"/>
                  <a:gd name="connsiteY4" fmla="*/ 40299 h 1119270"/>
                  <a:gd name="connsiteX5" fmla="*/ 1217738 w 1217738"/>
                  <a:gd name="connsiteY5" fmla="*/ 78817 h 1119270"/>
                  <a:gd name="connsiteX6" fmla="*/ 1217738 w 1217738"/>
                  <a:gd name="connsiteY6" fmla="*/ 1064797 h 1119270"/>
                  <a:gd name="connsiteX7" fmla="*/ 1201783 w 1217738"/>
                  <a:gd name="connsiteY7" fmla="*/ 1103315 h 1119270"/>
                  <a:gd name="connsiteX8" fmla="*/ 1163265 w 1217738"/>
                  <a:gd name="connsiteY8" fmla="*/ 1119270 h 1119270"/>
                  <a:gd name="connsiteX9" fmla="*/ 875628 w 1217738"/>
                  <a:gd name="connsiteY9" fmla="*/ 513201 h 1119270"/>
                  <a:gd name="connsiteX10" fmla="*/ 122810 w 1217738"/>
                  <a:gd name="connsiteY10" fmla="*/ 78817 h 1119270"/>
                  <a:gd name="connsiteX0" fmla="*/ 122810 w 1217738"/>
                  <a:gd name="connsiteY0" fmla="*/ 78817 h 1119270"/>
                  <a:gd name="connsiteX1" fmla="*/ 138765 w 1217738"/>
                  <a:gd name="connsiteY1" fmla="*/ 40299 h 1119270"/>
                  <a:gd name="connsiteX2" fmla="*/ 177283 w 1217738"/>
                  <a:gd name="connsiteY2" fmla="*/ 24344 h 1119270"/>
                  <a:gd name="connsiteX3" fmla="*/ 1163265 w 1217738"/>
                  <a:gd name="connsiteY3" fmla="*/ 24344 h 1119270"/>
                  <a:gd name="connsiteX4" fmla="*/ 1201783 w 1217738"/>
                  <a:gd name="connsiteY4" fmla="*/ 40299 h 1119270"/>
                  <a:gd name="connsiteX5" fmla="*/ 1217738 w 1217738"/>
                  <a:gd name="connsiteY5" fmla="*/ 78817 h 1119270"/>
                  <a:gd name="connsiteX6" fmla="*/ 1217738 w 1217738"/>
                  <a:gd name="connsiteY6" fmla="*/ 1064797 h 1119270"/>
                  <a:gd name="connsiteX7" fmla="*/ 1201783 w 1217738"/>
                  <a:gd name="connsiteY7" fmla="*/ 1103315 h 1119270"/>
                  <a:gd name="connsiteX8" fmla="*/ 1163265 w 1217738"/>
                  <a:gd name="connsiteY8" fmla="*/ 1119270 h 1119270"/>
                  <a:gd name="connsiteX9" fmla="*/ 875628 w 1217738"/>
                  <a:gd name="connsiteY9" fmla="*/ 513201 h 1119270"/>
                  <a:gd name="connsiteX10" fmla="*/ 122810 w 1217738"/>
                  <a:gd name="connsiteY10" fmla="*/ 78817 h 1119270"/>
                  <a:gd name="connsiteX0" fmla="*/ 122810 w 1217738"/>
                  <a:gd name="connsiteY0" fmla="*/ 78817 h 1119270"/>
                  <a:gd name="connsiteX1" fmla="*/ 138765 w 1217738"/>
                  <a:gd name="connsiteY1" fmla="*/ 40299 h 1119270"/>
                  <a:gd name="connsiteX2" fmla="*/ 177283 w 1217738"/>
                  <a:gd name="connsiteY2" fmla="*/ 24344 h 1119270"/>
                  <a:gd name="connsiteX3" fmla="*/ 1163265 w 1217738"/>
                  <a:gd name="connsiteY3" fmla="*/ 24344 h 1119270"/>
                  <a:gd name="connsiteX4" fmla="*/ 1201783 w 1217738"/>
                  <a:gd name="connsiteY4" fmla="*/ 40299 h 1119270"/>
                  <a:gd name="connsiteX5" fmla="*/ 1217738 w 1217738"/>
                  <a:gd name="connsiteY5" fmla="*/ 78817 h 1119270"/>
                  <a:gd name="connsiteX6" fmla="*/ 1217738 w 1217738"/>
                  <a:gd name="connsiteY6" fmla="*/ 1064797 h 1119270"/>
                  <a:gd name="connsiteX7" fmla="*/ 1201783 w 1217738"/>
                  <a:gd name="connsiteY7" fmla="*/ 1103315 h 1119270"/>
                  <a:gd name="connsiteX8" fmla="*/ 1163265 w 1217738"/>
                  <a:gd name="connsiteY8" fmla="*/ 1119270 h 1119270"/>
                  <a:gd name="connsiteX9" fmla="*/ 875628 w 1217738"/>
                  <a:gd name="connsiteY9" fmla="*/ 513201 h 1119270"/>
                  <a:gd name="connsiteX10" fmla="*/ 122810 w 1217738"/>
                  <a:gd name="connsiteY10" fmla="*/ 78817 h 1119270"/>
                  <a:gd name="connsiteX0" fmla="*/ 122810 w 1217738"/>
                  <a:gd name="connsiteY0" fmla="*/ 78817 h 1119270"/>
                  <a:gd name="connsiteX1" fmla="*/ 138765 w 1217738"/>
                  <a:gd name="connsiteY1" fmla="*/ 40299 h 1119270"/>
                  <a:gd name="connsiteX2" fmla="*/ 177283 w 1217738"/>
                  <a:gd name="connsiteY2" fmla="*/ 24344 h 1119270"/>
                  <a:gd name="connsiteX3" fmla="*/ 1163265 w 1217738"/>
                  <a:gd name="connsiteY3" fmla="*/ 24344 h 1119270"/>
                  <a:gd name="connsiteX4" fmla="*/ 1201783 w 1217738"/>
                  <a:gd name="connsiteY4" fmla="*/ 40299 h 1119270"/>
                  <a:gd name="connsiteX5" fmla="*/ 1217738 w 1217738"/>
                  <a:gd name="connsiteY5" fmla="*/ 78817 h 1119270"/>
                  <a:gd name="connsiteX6" fmla="*/ 1217738 w 1217738"/>
                  <a:gd name="connsiteY6" fmla="*/ 1064797 h 1119270"/>
                  <a:gd name="connsiteX7" fmla="*/ 1201783 w 1217738"/>
                  <a:gd name="connsiteY7" fmla="*/ 1103315 h 1119270"/>
                  <a:gd name="connsiteX8" fmla="*/ 1163265 w 1217738"/>
                  <a:gd name="connsiteY8" fmla="*/ 1119270 h 1119270"/>
                  <a:gd name="connsiteX9" fmla="*/ 875628 w 1217738"/>
                  <a:gd name="connsiteY9" fmla="*/ 513201 h 1119270"/>
                  <a:gd name="connsiteX10" fmla="*/ 122810 w 1217738"/>
                  <a:gd name="connsiteY10" fmla="*/ 78817 h 1119270"/>
                  <a:gd name="connsiteX0" fmla="*/ 122810 w 1258801"/>
                  <a:gd name="connsiteY0" fmla="*/ 78817 h 1195248"/>
                  <a:gd name="connsiteX1" fmla="*/ 138765 w 1258801"/>
                  <a:gd name="connsiteY1" fmla="*/ 40299 h 1195248"/>
                  <a:gd name="connsiteX2" fmla="*/ 177283 w 1258801"/>
                  <a:gd name="connsiteY2" fmla="*/ 24344 h 1195248"/>
                  <a:gd name="connsiteX3" fmla="*/ 1163265 w 1258801"/>
                  <a:gd name="connsiteY3" fmla="*/ 24344 h 1195248"/>
                  <a:gd name="connsiteX4" fmla="*/ 1201783 w 1258801"/>
                  <a:gd name="connsiteY4" fmla="*/ 40299 h 1195248"/>
                  <a:gd name="connsiteX5" fmla="*/ 1217738 w 1258801"/>
                  <a:gd name="connsiteY5" fmla="*/ 78817 h 1195248"/>
                  <a:gd name="connsiteX6" fmla="*/ 1217738 w 1258801"/>
                  <a:gd name="connsiteY6" fmla="*/ 1064797 h 1195248"/>
                  <a:gd name="connsiteX7" fmla="*/ 1201783 w 1258801"/>
                  <a:gd name="connsiteY7" fmla="*/ 1103315 h 1195248"/>
                  <a:gd name="connsiteX8" fmla="*/ 875628 w 1258801"/>
                  <a:gd name="connsiteY8" fmla="*/ 513201 h 1195248"/>
                  <a:gd name="connsiteX9" fmla="*/ 122810 w 1258801"/>
                  <a:gd name="connsiteY9" fmla="*/ 78817 h 1195248"/>
                  <a:gd name="connsiteX0" fmla="*/ 122810 w 1217738"/>
                  <a:gd name="connsiteY0" fmla="*/ 78817 h 1219656"/>
                  <a:gd name="connsiteX1" fmla="*/ 138765 w 1217738"/>
                  <a:gd name="connsiteY1" fmla="*/ 40299 h 1219656"/>
                  <a:gd name="connsiteX2" fmla="*/ 177283 w 1217738"/>
                  <a:gd name="connsiteY2" fmla="*/ 24344 h 1219656"/>
                  <a:gd name="connsiteX3" fmla="*/ 1163265 w 1217738"/>
                  <a:gd name="connsiteY3" fmla="*/ 24344 h 1219656"/>
                  <a:gd name="connsiteX4" fmla="*/ 1201783 w 1217738"/>
                  <a:gd name="connsiteY4" fmla="*/ 40299 h 1219656"/>
                  <a:gd name="connsiteX5" fmla="*/ 1217738 w 1217738"/>
                  <a:gd name="connsiteY5" fmla="*/ 78817 h 1219656"/>
                  <a:gd name="connsiteX6" fmla="*/ 1217738 w 1217738"/>
                  <a:gd name="connsiteY6" fmla="*/ 1064797 h 1219656"/>
                  <a:gd name="connsiteX7" fmla="*/ 1144256 w 1217738"/>
                  <a:gd name="connsiteY7" fmla="*/ 1127723 h 1219656"/>
                  <a:gd name="connsiteX8" fmla="*/ 875628 w 1217738"/>
                  <a:gd name="connsiteY8" fmla="*/ 513201 h 1219656"/>
                  <a:gd name="connsiteX9" fmla="*/ 122810 w 1217738"/>
                  <a:gd name="connsiteY9" fmla="*/ 78817 h 1219656"/>
                  <a:gd name="connsiteX0" fmla="*/ 122810 w 1217738"/>
                  <a:gd name="connsiteY0" fmla="*/ 78817 h 1127723"/>
                  <a:gd name="connsiteX1" fmla="*/ 138765 w 1217738"/>
                  <a:gd name="connsiteY1" fmla="*/ 40299 h 1127723"/>
                  <a:gd name="connsiteX2" fmla="*/ 177283 w 1217738"/>
                  <a:gd name="connsiteY2" fmla="*/ 24344 h 1127723"/>
                  <a:gd name="connsiteX3" fmla="*/ 1163265 w 1217738"/>
                  <a:gd name="connsiteY3" fmla="*/ 24344 h 1127723"/>
                  <a:gd name="connsiteX4" fmla="*/ 1201783 w 1217738"/>
                  <a:gd name="connsiteY4" fmla="*/ 40299 h 1127723"/>
                  <a:gd name="connsiteX5" fmla="*/ 1217738 w 1217738"/>
                  <a:gd name="connsiteY5" fmla="*/ 78817 h 1127723"/>
                  <a:gd name="connsiteX6" fmla="*/ 1217738 w 1217738"/>
                  <a:gd name="connsiteY6" fmla="*/ 1064797 h 1127723"/>
                  <a:gd name="connsiteX7" fmla="*/ 1144256 w 1217738"/>
                  <a:gd name="connsiteY7" fmla="*/ 1127723 h 1127723"/>
                  <a:gd name="connsiteX8" fmla="*/ 875628 w 1217738"/>
                  <a:gd name="connsiteY8" fmla="*/ 513201 h 1127723"/>
                  <a:gd name="connsiteX9" fmla="*/ 122810 w 1217738"/>
                  <a:gd name="connsiteY9" fmla="*/ 78817 h 1127723"/>
                  <a:gd name="connsiteX0" fmla="*/ 122810 w 1217738"/>
                  <a:gd name="connsiteY0" fmla="*/ 78817 h 1130941"/>
                  <a:gd name="connsiteX1" fmla="*/ 138765 w 1217738"/>
                  <a:gd name="connsiteY1" fmla="*/ 40299 h 1130941"/>
                  <a:gd name="connsiteX2" fmla="*/ 177283 w 1217738"/>
                  <a:gd name="connsiteY2" fmla="*/ 24344 h 1130941"/>
                  <a:gd name="connsiteX3" fmla="*/ 1163265 w 1217738"/>
                  <a:gd name="connsiteY3" fmla="*/ 24344 h 1130941"/>
                  <a:gd name="connsiteX4" fmla="*/ 1201783 w 1217738"/>
                  <a:gd name="connsiteY4" fmla="*/ 40299 h 1130941"/>
                  <a:gd name="connsiteX5" fmla="*/ 1217738 w 1217738"/>
                  <a:gd name="connsiteY5" fmla="*/ 78817 h 1130941"/>
                  <a:gd name="connsiteX6" fmla="*/ 1217738 w 1217738"/>
                  <a:gd name="connsiteY6" fmla="*/ 1064797 h 1130941"/>
                  <a:gd name="connsiteX7" fmla="*/ 1144256 w 1217738"/>
                  <a:gd name="connsiteY7" fmla="*/ 1127723 h 1130941"/>
                  <a:gd name="connsiteX8" fmla="*/ 875628 w 1217738"/>
                  <a:gd name="connsiteY8" fmla="*/ 513201 h 1130941"/>
                  <a:gd name="connsiteX9" fmla="*/ 122810 w 1217738"/>
                  <a:gd name="connsiteY9" fmla="*/ 78817 h 1130941"/>
                  <a:gd name="connsiteX0" fmla="*/ 122810 w 1217738"/>
                  <a:gd name="connsiteY0" fmla="*/ 78817 h 1130941"/>
                  <a:gd name="connsiteX1" fmla="*/ 138765 w 1217738"/>
                  <a:gd name="connsiteY1" fmla="*/ 40299 h 1130941"/>
                  <a:gd name="connsiteX2" fmla="*/ 177283 w 1217738"/>
                  <a:gd name="connsiteY2" fmla="*/ 24344 h 1130941"/>
                  <a:gd name="connsiteX3" fmla="*/ 1163265 w 1217738"/>
                  <a:gd name="connsiteY3" fmla="*/ 24344 h 1130941"/>
                  <a:gd name="connsiteX4" fmla="*/ 1201783 w 1217738"/>
                  <a:gd name="connsiteY4" fmla="*/ 40299 h 1130941"/>
                  <a:gd name="connsiteX5" fmla="*/ 1217738 w 1217738"/>
                  <a:gd name="connsiteY5" fmla="*/ 78817 h 1130941"/>
                  <a:gd name="connsiteX6" fmla="*/ 1217738 w 1217738"/>
                  <a:gd name="connsiteY6" fmla="*/ 1064797 h 1130941"/>
                  <a:gd name="connsiteX7" fmla="*/ 1144256 w 1217738"/>
                  <a:gd name="connsiteY7" fmla="*/ 1127723 h 1130941"/>
                  <a:gd name="connsiteX8" fmla="*/ 875628 w 1217738"/>
                  <a:gd name="connsiteY8" fmla="*/ 513201 h 1130941"/>
                  <a:gd name="connsiteX9" fmla="*/ 122810 w 1217738"/>
                  <a:gd name="connsiteY9" fmla="*/ 78817 h 1130941"/>
                  <a:gd name="connsiteX0" fmla="*/ 122413 w 1217341"/>
                  <a:gd name="connsiteY0" fmla="*/ 74864 h 1126988"/>
                  <a:gd name="connsiteX1" fmla="*/ 138368 w 1217341"/>
                  <a:gd name="connsiteY1" fmla="*/ 36346 h 1126988"/>
                  <a:gd name="connsiteX2" fmla="*/ 176886 w 1217341"/>
                  <a:gd name="connsiteY2" fmla="*/ 20391 h 1126988"/>
                  <a:gd name="connsiteX3" fmla="*/ 1162868 w 1217341"/>
                  <a:gd name="connsiteY3" fmla="*/ 20391 h 1126988"/>
                  <a:gd name="connsiteX4" fmla="*/ 1201386 w 1217341"/>
                  <a:gd name="connsiteY4" fmla="*/ 36346 h 1126988"/>
                  <a:gd name="connsiteX5" fmla="*/ 1217341 w 1217341"/>
                  <a:gd name="connsiteY5" fmla="*/ 74864 h 1126988"/>
                  <a:gd name="connsiteX6" fmla="*/ 1217341 w 1217341"/>
                  <a:gd name="connsiteY6" fmla="*/ 1060844 h 1126988"/>
                  <a:gd name="connsiteX7" fmla="*/ 1143859 w 1217341"/>
                  <a:gd name="connsiteY7" fmla="*/ 1123770 h 1126988"/>
                  <a:gd name="connsiteX8" fmla="*/ 872849 w 1217341"/>
                  <a:gd name="connsiteY8" fmla="*/ 485529 h 1126988"/>
                  <a:gd name="connsiteX9" fmla="*/ 122413 w 1217341"/>
                  <a:gd name="connsiteY9" fmla="*/ 74864 h 1126988"/>
                  <a:gd name="connsiteX0" fmla="*/ 122413 w 1217341"/>
                  <a:gd name="connsiteY0" fmla="*/ 74864 h 1115728"/>
                  <a:gd name="connsiteX1" fmla="*/ 138368 w 1217341"/>
                  <a:gd name="connsiteY1" fmla="*/ 36346 h 1115728"/>
                  <a:gd name="connsiteX2" fmla="*/ 176886 w 1217341"/>
                  <a:gd name="connsiteY2" fmla="*/ 20391 h 1115728"/>
                  <a:gd name="connsiteX3" fmla="*/ 1162868 w 1217341"/>
                  <a:gd name="connsiteY3" fmla="*/ 20391 h 1115728"/>
                  <a:gd name="connsiteX4" fmla="*/ 1201386 w 1217341"/>
                  <a:gd name="connsiteY4" fmla="*/ 36346 h 1115728"/>
                  <a:gd name="connsiteX5" fmla="*/ 1217341 w 1217341"/>
                  <a:gd name="connsiteY5" fmla="*/ 74864 h 1115728"/>
                  <a:gd name="connsiteX6" fmla="*/ 1217341 w 1217341"/>
                  <a:gd name="connsiteY6" fmla="*/ 1060844 h 1115728"/>
                  <a:gd name="connsiteX7" fmla="*/ 1130683 w 1217341"/>
                  <a:gd name="connsiteY7" fmla="*/ 1112510 h 1115728"/>
                  <a:gd name="connsiteX8" fmla="*/ 872849 w 1217341"/>
                  <a:gd name="connsiteY8" fmla="*/ 485529 h 1115728"/>
                  <a:gd name="connsiteX9" fmla="*/ 122413 w 1217341"/>
                  <a:gd name="connsiteY9" fmla="*/ 74864 h 1115728"/>
                  <a:gd name="connsiteX0" fmla="*/ 119584 w 1214512"/>
                  <a:gd name="connsiteY0" fmla="*/ 66047 h 1106911"/>
                  <a:gd name="connsiteX1" fmla="*/ 135539 w 1214512"/>
                  <a:gd name="connsiteY1" fmla="*/ 27529 h 1106911"/>
                  <a:gd name="connsiteX2" fmla="*/ 174057 w 1214512"/>
                  <a:gd name="connsiteY2" fmla="*/ 11574 h 1106911"/>
                  <a:gd name="connsiteX3" fmla="*/ 1160039 w 1214512"/>
                  <a:gd name="connsiteY3" fmla="*/ 11574 h 1106911"/>
                  <a:gd name="connsiteX4" fmla="*/ 1198557 w 1214512"/>
                  <a:gd name="connsiteY4" fmla="*/ 27529 h 1106911"/>
                  <a:gd name="connsiteX5" fmla="*/ 1214512 w 1214512"/>
                  <a:gd name="connsiteY5" fmla="*/ 66047 h 1106911"/>
                  <a:gd name="connsiteX6" fmla="*/ 1214512 w 1214512"/>
                  <a:gd name="connsiteY6" fmla="*/ 1052027 h 1106911"/>
                  <a:gd name="connsiteX7" fmla="*/ 1127854 w 1214512"/>
                  <a:gd name="connsiteY7" fmla="*/ 1103693 h 1106911"/>
                  <a:gd name="connsiteX8" fmla="*/ 853047 w 1214512"/>
                  <a:gd name="connsiteY8" fmla="*/ 423810 h 1106911"/>
                  <a:gd name="connsiteX9" fmla="*/ 119584 w 1214512"/>
                  <a:gd name="connsiteY9" fmla="*/ 66047 h 1106911"/>
                  <a:gd name="connsiteX0" fmla="*/ 124051 w 1218979"/>
                  <a:gd name="connsiteY0" fmla="*/ 74095 h 1114959"/>
                  <a:gd name="connsiteX1" fmla="*/ 140006 w 1218979"/>
                  <a:gd name="connsiteY1" fmla="*/ 35577 h 1114959"/>
                  <a:gd name="connsiteX2" fmla="*/ 178524 w 1218979"/>
                  <a:gd name="connsiteY2" fmla="*/ 19622 h 1114959"/>
                  <a:gd name="connsiteX3" fmla="*/ 1164506 w 1218979"/>
                  <a:gd name="connsiteY3" fmla="*/ 19622 h 1114959"/>
                  <a:gd name="connsiteX4" fmla="*/ 1203024 w 1218979"/>
                  <a:gd name="connsiteY4" fmla="*/ 35577 h 1114959"/>
                  <a:gd name="connsiteX5" fmla="*/ 1218979 w 1218979"/>
                  <a:gd name="connsiteY5" fmla="*/ 74095 h 1114959"/>
                  <a:gd name="connsiteX6" fmla="*/ 1218979 w 1218979"/>
                  <a:gd name="connsiteY6" fmla="*/ 1060075 h 1114959"/>
                  <a:gd name="connsiteX7" fmla="*/ 1132321 w 1218979"/>
                  <a:gd name="connsiteY7" fmla="*/ 1111741 h 1114959"/>
                  <a:gd name="connsiteX8" fmla="*/ 884315 w 1218979"/>
                  <a:gd name="connsiteY8" fmla="*/ 480147 h 1114959"/>
                  <a:gd name="connsiteX9" fmla="*/ 124051 w 1218979"/>
                  <a:gd name="connsiteY9" fmla="*/ 74095 h 1114959"/>
                  <a:gd name="connsiteX0" fmla="*/ 122033 w 1216961"/>
                  <a:gd name="connsiteY0" fmla="*/ 75658 h 1116522"/>
                  <a:gd name="connsiteX1" fmla="*/ 137988 w 1216961"/>
                  <a:gd name="connsiteY1" fmla="*/ 37140 h 1116522"/>
                  <a:gd name="connsiteX2" fmla="*/ 176506 w 1216961"/>
                  <a:gd name="connsiteY2" fmla="*/ 21185 h 1116522"/>
                  <a:gd name="connsiteX3" fmla="*/ 1162488 w 1216961"/>
                  <a:gd name="connsiteY3" fmla="*/ 21185 h 1116522"/>
                  <a:gd name="connsiteX4" fmla="*/ 1201006 w 1216961"/>
                  <a:gd name="connsiteY4" fmla="*/ 37140 h 1116522"/>
                  <a:gd name="connsiteX5" fmla="*/ 1216961 w 1216961"/>
                  <a:gd name="connsiteY5" fmla="*/ 75658 h 1116522"/>
                  <a:gd name="connsiteX6" fmla="*/ 1216961 w 1216961"/>
                  <a:gd name="connsiteY6" fmla="*/ 1061638 h 1116522"/>
                  <a:gd name="connsiteX7" fmla="*/ 1130303 w 1216961"/>
                  <a:gd name="connsiteY7" fmla="*/ 1113304 h 1116522"/>
                  <a:gd name="connsiteX8" fmla="*/ 870187 w 1216961"/>
                  <a:gd name="connsiteY8" fmla="*/ 491088 h 1116522"/>
                  <a:gd name="connsiteX9" fmla="*/ 122033 w 1216961"/>
                  <a:gd name="connsiteY9" fmla="*/ 75658 h 1116522"/>
                  <a:gd name="connsiteX0" fmla="*/ 122447 w 1217375"/>
                  <a:gd name="connsiteY0" fmla="*/ 65220 h 1106084"/>
                  <a:gd name="connsiteX1" fmla="*/ 138402 w 1217375"/>
                  <a:gd name="connsiteY1" fmla="*/ 26702 h 1106084"/>
                  <a:gd name="connsiteX2" fmla="*/ 176920 w 1217375"/>
                  <a:gd name="connsiteY2" fmla="*/ 10747 h 1106084"/>
                  <a:gd name="connsiteX3" fmla="*/ 1162902 w 1217375"/>
                  <a:gd name="connsiteY3" fmla="*/ 10747 h 1106084"/>
                  <a:gd name="connsiteX4" fmla="*/ 1201420 w 1217375"/>
                  <a:gd name="connsiteY4" fmla="*/ 26702 h 1106084"/>
                  <a:gd name="connsiteX5" fmla="*/ 1217375 w 1217375"/>
                  <a:gd name="connsiteY5" fmla="*/ 65220 h 1106084"/>
                  <a:gd name="connsiteX6" fmla="*/ 1217375 w 1217375"/>
                  <a:gd name="connsiteY6" fmla="*/ 1051200 h 1106084"/>
                  <a:gd name="connsiteX7" fmla="*/ 1130717 w 1217375"/>
                  <a:gd name="connsiteY7" fmla="*/ 1102866 h 1106084"/>
                  <a:gd name="connsiteX8" fmla="*/ 873083 w 1217375"/>
                  <a:gd name="connsiteY8" fmla="*/ 418020 h 1106084"/>
                  <a:gd name="connsiteX9" fmla="*/ 122447 w 1217375"/>
                  <a:gd name="connsiteY9" fmla="*/ 65220 h 1106084"/>
                  <a:gd name="connsiteX0" fmla="*/ 120429 w 1215357"/>
                  <a:gd name="connsiteY0" fmla="*/ 74889 h 1115753"/>
                  <a:gd name="connsiteX1" fmla="*/ 136384 w 1215357"/>
                  <a:gd name="connsiteY1" fmla="*/ 36371 h 1115753"/>
                  <a:gd name="connsiteX2" fmla="*/ 174902 w 1215357"/>
                  <a:gd name="connsiteY2" fmla="*/ 20416 h 1115753"/>
                  <a:gd name="connsiteX3" fmla="*/ 1160884 w 1215357"/>
                  <a:gd name="connsiteY3" fmla="*/ 20416 h 1115753"/>
                  <a:gd name="connsiteX4" fmla="*/ 1199402 w 1215357"/>
                  <a:gd name="connsiteY4" fmla="*/ 36371 h 1115753"/>
                  <a:gd name="connsiteX5" fmla="*/ 1215357 w 1215357"/>
                  <a:gd name="connsiteY5" fmla="*/ 74889 h 1115753"/>
                  <a:gd name="connsiteX6" fmla="*/ 1215357 w 1215357"/>
                  <a:gd name="connsiteY6" fmla="*/ 1060869 h 1115753"/>
                  <a:gd name="connsiteX7" fmla="*/ 1128699 w 1215357"/>
                  <a:gd name="connsiteY7" fmla="*/ 1112535 h 1115753"/>
                  <a:gd name="connsiteX8" fmla="*/ 858955 w 1215357"/>
                  <a:gd name="connsiteY8" fmla="*/ 485705 h 1115753"/>
                  <a:gd name="connsiteX9" fmla="*/ 120429 w 1215357"/>
                  <a:gd name="connsiteY9" fmla="*/ 74889 h 1115753"/>
                  <a:gd name="connsiteX0" fmla="*/ 120429 w 1215357"/>
                  <a:gd name="connsiteY0" fmla="*/ 74889 h 1104493"/>
                  <a:gd name="connsiteX1" fmla="*/ 136384 w 1215357"/>
                  <a:gd name="connsiteY1" fmla="*/ 36371 h 1104493"/>
                  <a:gd name="connsiteX2" fmla="*/ 174902 w 1215357"/>
                  <a:gd name="connsiteY2" fmla="*/ 20416 h 1104493"/>
                  <a:gd name="connsiteX3" fmla="*/ 1160884 w 1215357"/>
                  <a:gd name="connsiteY3" fmla="*/ 20416 h 1104493"/>
                  <a:gd name="connsiteX4" fmla="*/ 1199402 w 1215357"/>
                  <a:gd name="connsiteY4" fmla="*/ 36371 h 1104493"/>
                  <a:gd name="connsiteX5" fmla="*/ 1215357 w 1215357"/>
                  <a:gd name="connsiteY5" fmla="*/ 74889 h 1104493"/>
                  <a:gd name="connsiteX6" fmla="*/ 1215357 w 1215357"/>
                  <a:gd name="connsiteY6" fmla="*/ 1060869 h 1104493"/>
                  <a:gd name="connsiteX7" fmla="*/ 1120387 w 1215357"/>
                  <a:gd name="connsiteY7" fmla="*/ 1101275 h 1104493"/>
                  <a:gd name="connsiteX8" fmla="*/ 858955 w 1215357"/>
                  <a:gd name="connsiteY8" fmla="*/ 485705 h 1104493"/>
                  <a:gd name="connsiteX9" fmla="*/ 120429 w 1215357"/>
                  <a:gd name="connsiteY9" fmla="*/ 74889 h 1104493"/>
                  <a:gd name="connsiteX0" fmla="*/ 120429 w 1215357"/>
                  <a:gd name="connsiteY0" fmla="*/ 74889 h 1122416"/>
                  <a:gd name="connsiteX1" fmla="*/ 136384 w 1215357"/>
                  <a:gd name="connsiteY1" fmla="*/ 36371 h 1122416"/>
                  <a:gd name="connsiteX2" fmla="*/ 174902 w 1215357"/>
                  <a:gd name="connsiteY2" fmla="*/ 20416 h 1122416"/>
                  <a:gd name="connsiteX3" fmla="*/ 1160884 w 1215357"/>
                  <a:gd name="connsiteY3" fmla="*/ 20416 h 1122416"/>
                  <a:gd name="connsiteX4" fmla="*/ 1199402 w 1215357"/>
                  <a:gd name="connsiteY4" fmla="*/ 36371 h 1122416"/>
                  <a:gd name="connsiteX5" fmla="*/ 1215357 w 1215357"/>
                  <a:gd name="connsiteY5" fmla="*/ 74889 h 1122416"/>
                  <a:gd name="connsiteX6" fmla="*/ 1215357 w 1215357"/>
                  <a:gd name="connsiteY6" fmla="*/ 1060869 h 1122416"/>
                  <a:gd name="connsiteX7" fmla="*/ 1120387 w 1215357"/>
                  <a:gd name="connsiteY7" fmla="*/ 1101275 h 1122416"/>
                  <a:gd name="connsiteX8" fmla="*/ 858955 w 1215357"/>
                  <a:gd name="connsiteY8" fmla="*/ 485705 h 1122416"/>
                  <a:gd name="connsiteX9" fmla="*/ 120429 w 1215357"/>
                  <a:gd name="connsiteY9" fmla="*/ 74889 h 1122416"/>
                  <a:gd name="connsiteX0" fmla="*/ 36928 w 1131856"/>
                  <a:gd name="connsiteY0" fmla="*/ 54473 h 1102000"/>
                  <a:gd name="connsiteX1" fmla="*/ 52883 w 1131856"/>
                  <a:gd name="connsiteY1" fmla="*/ 15955 h 1102000"/>
                  <a:gd name="connsiteX2" fmla="*/ 91401 w 1131856"/>
                  <a:gd name="connsiteY2" fmla="*/ 0 h 1102000"/>
                  <a:gd name="connsiteX3" fmla="*/ 1077383 w 1131856"/>
                  <a:gd name="connsiteY3" fmla="*/ 0 h 1102000"/>
                  <a:gd name="connsiteX4" fmla="*/ 1115901 w 1131856"/>
                  <a:gd name="connsiteY4" fmla="*/ 15955 h 1102000"/>
                  <a:gd name="connsiteX5" fmla="*/ 1131856 w 1131856"/>
                  <a:gd name="connsiteY5" fmla="*/ 54473 h 1102000"/>
                  <a:gd name="connsiteX6" fmla="*/ 1131856 w 1131856"/>
                  <a:gd name="connsiteY6" fmla="*/ 1040453 h 1102000"/>
                  <a:gd name="connsiteX7" fmla="*/ 1036886 w 1131856"/>
                  <a:gd name="connsiteY7" fmla="*/ 1080859 h 1102000"/>
                  <a:gd name="connsiteX8" fmla="*/ 775454 w 1131856"/>
                  <a:gd name="connsiteY8" fmla="*/ 465289 h 1102000"/>
                  <a:gd name="connsiteX9" fmla="*/ 36928 w 1131856"/>
                  <a:gd name="connsiteY9" fmla="*/ 54473 h 1102000"/>
                  <a:gd name="connsiteX0" fmla="*/ 36928 w 1163188"/>
                  <a:gd name="connsiteY0" fmla="*/ 104069 h 1103191"/>
                  <a:gd name="connsiteX1" fmla="*/ 84215 w 1163188"/>
                  <a:gd name="connsiteY1" fmla="*/ 17146 h 1103191"/>
                  <a:gd name="connsiteX2" fmla="*/ 122733 w 1163188"/>
                  <a:gd name="connsiteY2" fmla="*/ 1191 h 1103191"/>
                  <a:gd name="connsiteX3" fmla="*/ 1108715 w 1163188"/>
                  <a:gd name="connsiteY3" fmla="*/ 1191 h 1103191"/>
                  <a:gd name="connsiteX4" fmla="*/ 1147233 w 1163188"/>
                  <a:gd name="connsiteY4" fmla="*/ 17146 h 1103191"/>
                  <a:gd name="connsiteX5" fmla="*/ 1163188 w 1163188"/>
                  <a:gd name="connsiteY5" fmla="*/ 55664 h 1103191"/>
                  <a:gd name="connsiteX6" fmla="*/ 1163188 w 1163188"/>
                  <a:gd name="connsiteY6" fmla="*/ 1041644 h 1103191"/>
                  <a:gd name="connsiteX7" fmla="*/ 1068218 w 1163188"/>
                  <a:gd name="connsiteY7" fmla="*/ 1082050 h 1103191"/>
                  <a:gd name="connsiteX8" fmla="*/ 806786 w 1163188"/>
                  <a:gd name="connsiteY8" fmla="*/ 466480 h 1103191"/>
                  <a:gd name="connsiteX9" fmla="*/ 36928 w 1163188"/>
                  <a:gd name="connsiteY9" fmla="*/ 104069 h 1103191"/>
                  <a:gd name="connsiteX0" fmla="*/ 36928 w 1163188"/>
                  <a:gd name="connsiteY0" fmla="*/ 104069 h 1103191"/>
                  <a:gd name="connsiteX1" fmla="*/ 84215 w 1163188"/>
                  <a:gd name="connsiteY1" fmla="*/ 17146 h 1103191"/>
                  <a:gd name="connsiteX2" fmla="*/ 122733 w 1163188"/>
                  <a:gd name="connsiteY2" fmla="*/ 1191 h 1103191"/>
                  <a:gd name="connsiteX3" fmla="*/ 1108715 w 1163188"/>
                  <a:gd name="connsiteY3" fmla="*/ 1191 h 1103191"/>
                  <a:gd name="connsiteX4" fmla="*/ 1147233 w 1163188"/>
                  <a:gd name="connsiteY4" fmla="*/ 17146 h 1103191"/>
                  <a:gd name="connsiteX5" fmla="*/ 1163188 w 1163188"/>
                  <a:gd name="connsiteY5" fmla="*/ 55664 h 1103191"/>
                  <a:gd name="connsiteX6" fmla="*/ 1163188 w 1163188"/>
                  <a:gd name="connsiteY6" fmla="*/ 1041644 h 1103191"/>
                  <a:gd name="connsiteX7" fmla="*/ 1068218 w 1163188"/>
                  <a:gd name="connsiteY7" fmla="*/ 1082050 h 1103191"/>
                  <a:gd name="connsiteX8" fmla="*/ 806786 w 1163188"/>
                  <a:gd name="connsiteY8" fmla="*/ 466480 h 1103191"/>
                  <a:gd name="connsiteX9" fmla="*/ 36928 w 1163188"/>
                  <a:gd name="connsiteY9" fmla="*/ 104069 h 1103191"/>
                  <a:gd name="connsiteX0" fmla="*/ 0 w 1126260"/>
                  <a:gd name="connsiteY0" fmla="*/ 104069 h 1103191"/>
                  <a:gd name="connsiteX1" fmla="*/ 47287 w 1126260"/>
                  <a:gd name="connsiteY1" fmla="*/ 17146 h 1103191"/>
                  <a:gd name="connsiteX2" fmla="*/ 85805 w 1126260"/>
                  <a:gd name="connsiteY2" fmla="*/ 1191 h 1103191"/>
                  <a:gd name="connsiteX3" fmla="*/ 1071787 w 1126260"/>
                  <a:gd name="connsiteY3" fmla="*/ 1191 h 1103191"/>
                  <a:gd name="connsiteX4" fmla="*/ 1110305 w 1126260"/>
                  <a:gd name="connsiteY4" fmla="*/ 17146 h 1103191"/>
                  <a:gd name="connsiteX5" fmla="*/ 1126260 w 1126260"/>
                  <a:gd name="connsiteY5" fmla="*/ 55664 h 1103191"/>
                  <a:gd name="connsiteX6" fmla="*/ 1126260 w 1126260"/>
                  <a:gd name="connsiteY6" fmla="*/ 1041644 h 1103191"/>
                  <a:gd name="connsiteX7" fmla="*/ 1031290 w 1126260"/>
                  <a:gd name="connsiteY7" fmla="*/ 1082050 h 1103191"/>
                  <a:gd name="connsiteX8" fmla="*/ 769858 w 1126260"/>
                  <a:gd name="connsiteY8" fmla="*/ 466480 h 1103191"/>
                  <a:gd name="connsiteX9" fmla="*/ 0 w 1126260"/>
                  <a:gd name="connsiteY9" fmla="*/ 104069 h 1103191"/>
                  <a:gd name="connsiteX0" fmla="*/ 0 w 1095311"/>
                  <a:gd name="connsiteY0" fmla="*/ 120820 h 1105584"/>
                  <a:gd name="connsiteX1" fmla="*/ 16338 w 1095311"/>
                  <a:gd name="connsiteY1" fmla="*/ 19539 h 1105584"/>
                  <a:gd name="connsiteX2" fmla="*/ 54856 w 1095311"/>
                  <a:gd name="connsiteY2" fmla="*/ 3584 h 1105584"/>
                  <a:gd name="connsiteX3" fmla="*/ 1040838 w 1095311"/>
                  <a:gd name="connsiteY3" fmla="*/ 3584 h 1105584"/>
                  <a:gd name="connsiteX4" fmla="*/ 1079356 w 1095311"/>
                  <a:gd name="connsiteY4" fmla="*/ 19539 h 1105584"/>
                  <a:gd name="connsiteX5" fmla="*/ 1095311 w 1095311"/>
                  <a:gd name="connsiteY5" fmla="*/ 58057 h 1105584"/>
                  <a:gd name="connsiteX6" fmla="*/ 1095311 w 1095311"/>
                  <a:gd name="connsiteY6" fmla="*/ 1044037 h 1105584"/>
                  <a:gd name="connsiteX7" fmla="*/ 1000341 w 1095311"/>
                  <a:gd name="connsiteY7" fmla="*/ 1084443 h 1105584"/>
                  <a:gd name="connsiteX8" fmla="*/ 738909 w 1095311"/>
                  <a:gd name="connsiteY8" fmla="*/ 468873 h 1105584"/>
                  <a:gd name="connsiteX9" fmla="*/ 0 w 1095311"/>
                  <a:gd name="connsiteY9" fmla="*/ 120820 h 1105584"/>
                  <a:gd name="connsiteX0" fmla="*/ 0 w 1095311"/>
                  <a:gd name="connsiteY0" fmla="*/ 120820 h 1121282"/>
                  <a:gd name="connsiteX1" fmla="*/ 16338 w 1095311"/>
                  <a:gd name="connsiteY1" fmla="*/ 19539 h 1121282"/>
                  <a:gd name="connsiteX2" fmla="*/ 54856 w 1095311"/>
                  <a:gd name="connsiteY2" fmla="*/ 3584 h 1121282"/>
                  <a:gd name="connsiteX3" fmla="*/ 1040838 w 1095311"/>
                  <a:gd name="connsiteY3" fmla="*/ 3584 h 1121282"/>
                  <a:gd name="connsiteX4" fmla="*/ 1079356 w 1095311"/>
                  <a:gd name="connsiteY4" fmla="*/ 19539 h 1121282"/>
                  <a:gd name="connsiteX5" fmla="*/ 1095311 w 1095311"/>
                  <a:gd name="connsiteY5" fmla="*/ 58057 h 1121282"/>
                  <a:gd name="connsiteX6" fmla="*/ 1095311 w 1095311"/>
                  <a:gd name="connsiteY6" fmla="*/ 1044037 h 1121282"/>
                  <a:gd name="connsiteX7" fmla="*/ 1000341 w 1095311"/>
                  <a:gd name="connsiteY7" fmla="*/ 1100141 h 1121282"/>
                  <a:gd name="connsiteX8" fmla="*/ 738909 w 1095311"/>
                  <a:gd name="connsiteY8" fmla="*/ 468873 h 1121282"/>
                  <a:gd name="connsiteX9" fmla="*/ 0 w 1095311"/>
                  <a:gd name="connsiteY9" fmla="*/ 120820 h 1121282"/>
                  <a:gd name="connsiteX0" fmla="*/ 0 w 1096907"/>
                  <a:gd name="connsiteY0" fmla="*/ 120820 h 1100141"/>
                  <a:gd name="connsiteX1" fmla="*/ 16338 w 1096907"/>
                  <a:gd name="connsiteY1" fmla="*/ 19539 h 1100141"/>
                  <a:gd name="connsiteX2" fmla="*/ 54856 w 1096907"/>
                  <a:gd name="connsiteY2" fmla="*/ 3584 h 1100141"/>
                  <a:gd name="connsiteX3" fmla="*/ 1040838 w 1096907"/>
                  <a:gd name="connsiteY3" fmla="*/ 3584 h 1100141"/>
                  <a:gd name="connsiteX4" fmla="*/ 1079356 w 1096907"/>
                  <a:gd name="connsiteY4" fmla="*/ 19539 h 1100141"/>
                  <a:gd name="connsiteX5" fmla="*/ 1095311 w 1096907"/>
                  <a:gd name="connsiteY5" fmla="*/ 58057 h 1100141"/>
                  <a:gd name="connsiteX6" fmla="*/ 1095311 w 1096907"/>
                  <a:gd name="connsiteY6" fmla="*/ 1044037 h 1100141"/>
                  <a:gd name="connsiteX7" fmla="*/ 1000341 w 1096907"/>
                  <a:gd name="connsiteY7" fmla="*/ 1100141 h 1100141"/>
                  <a:gd name="connsiteX8" fmla="*/ 738909 w 1096907"/>
                  <a:gd name="connsiteY8" fmla="*/ 468873 h 1100141"/>
                  <a:gd name="connsiteX9" fmla="*/ 0 w 1096907"/>
                  <a:gd name="connsiteY9" fmla="*/ 120820 h 1100141"/>
                  <a:gd name="connsiteX0" fmla="*/ 0 w 1095311"/>
                  <a:gd name="connsiteY0" fmla="*/ 120820 h 1108477"/>
                  <a:gd name="connsiteX1" fmla="*/ 16338 w 1095311"/>
                  <a:gd name="connsiteY1" fmla="*/ 19539 h 1108477"/>
                  <a:gd name="connsiteX2" fmla="*/ 54856 w 1095311"/>
                  <a:gd name="connsiteY2" fmla="*/ 3584 h 1108477"/>
                  <a:gd name="connsiteX3" fmla="*/ 1040838 w 1095311"/>
                  <a:gd name="connsiteY3" fmla="*/ 3584 h 1108477"/>
                  <a:gd name="connsiteX4" fmla="*/ 1079356 w 1095311"/>
                  <a:gd name="connsiteY4" fmla="*/ 19539 h 1108477"/>
                  <a:gd name="connsiteX5" fmla="*/ 1095311 w 1095311"/>
                  <a:gd name="connsiteY5" fmla="*/ 58057 h 1108477"/>
                  <a:gd name="connsiteX6" fmla="*/ 1095311 w 1095311"/>
                  <a:gd name="connsiteY6" fmla="*/ 1044037 h 1108477"/>
                  <a:gd name="connsiteX7" fmla="*/ 1000341 w 1095311"/>
                  <a:gd name="connsiteY7" fmla="*/ 1100141 h 1108477"/>
                  <a:gd name="connsiteX8" fmla="*/ 738909 w 1095311"/>
                  <a:gd name="connsiteY8" fmla="*/ 468873 h 1108477"/>
                  <a:gd name="connsiteX9" fmla="*/ 0 w 1095311"/>
                  <a:gd name="connsiteY9" fmla="*/ 120820 h 1108477"/>
                  <a:gd name="connsiteX0" fmla="*/ 0 w 1095311"/>
                  <a:gd name="connsiteY0" fmla="*/ 120820 h 1108477"/>
                  <a:gd name="connsiteX1" fmla="*/ 16338 w 1095311"/>
                  <a:gd name="connsiteY1" fmla="*/ 19539 h 1108477"/>
                  <a:gd name="connsiteX2" fmla="*/ 54856 w 1095311"/>
                  <a:gd name="connsiteY2" fmla="*/ 3584 h 1108477"/>
                  <a:gd name="connsiteX3" fmla="*/ 1040838 w 1095311"/>
                  <a:gd name="connsiteY3" fmla="*/ 3584 h 1108477"/>
                  <a:gd name="connsiteX4" fmla="*/ 1079356 w 1095311"/>
                  <a:gd name="connsiteY4" fmla="*/ 19539 h 1108477"/>
                  <a:gd name="connsiteX5" fmla="*/ 1095311 w 1095311"/>
                  <a:gd name="connsiteY5" fmla="*/ 58057 h 1108477"/>
                  <a:gd name="connsiteX6" fmla="*/ 1095311 w 1095311"/>
                  <a:gd name="connsiteY6" fmla="*/ 1044037 h 1108477"/>
                  <a:gd name="connsiteX7" fmla="*/ 1000341 w 1095311"/>
                  <a:gd name="connsiteY7" fmla="*/ 1100141 h 1108477"/>
                  <a:gd name="connsiteX8" fmla="*/ 738909 w 1095311"/>
                  <a:gd name="connsiteY8" fmla="*/ 468873 h 1108477"/>
                  <a:gd name="connsiteX9" fmla="*/ 0 w 1095311"/>
                  <a:gd name="connsiteY9" fmla="*/ 120820 h 1108477"/>
                  <a:gd name="connsiteX0" fmla="*/ 832 w 1096143"/>
                  <a:gd name="connsiteY0" fmla="*/ 120820 h 1108477"/>
                  <a:gd name="connsiteX1" fmla="*/ 17170 w 1096143"/>
                  <a:gd name="connsiteY1" fmla="*/ 19539 h 1108477"/>
                  <a:gd name="connsiteX2" fmla="*/ 55688 w 1096143"/>
                  <a:gd name="connsiteY2" fmla="*/ 3584 h 1108477"/>
                  <a:gd name="connsiteX3" fmla="*/ 1041670 w 1096143"/>
                  <a:gd name="connsiteY3" fmla="*/ 3584 h 1108477"/>
                  <a:gd name="connsiteX4" fmla="*/ 1080188 w 1096143"/>
                  <a:gd name="connsiteY4" fmla="*/ 19539 h 1108477"/>
                  <a:gd name="connsiteX5" fmla="*/ 1096143 w 1096143"/>
                  <a:gd name="connsiteY5" fmla="*/ 58057 h 1108477"/>
                  <a:gd name="connsiteX6" fmla="*/ 1096143 w 1096143"/>
                  <a:gd name="connsiteY6" fmla="*/ 1044037 h 1108477"/>
                  <a:gd name="connsiteX7" fmla="*/ 1001173 w 1096143"/>
                  <a:gd name="connsiteY7" fmla="*/ 1100141 h 1108477"/>
                  <a:gd name="connsiteX8" fmla="*/ 739741 w 1096143"/>
                  <a:gd name="connsiteY8" fmla="*/ 468873 h 1108477"/>
                  <a:gd name="connsiteX9" fmla="*/ 832 w 1096143"/>
                  <a:gd name="connsiteY9" fmla="*/ 120820 h 1108477"/>
                  <a:gd name="connsiteX0" fmla="*/ 11113 w 1106424"/>
                  <a:gd name="connsiteY0" fmla="*/ 120820 h 1108477"/>
                  <a:gd name="connsiteX1" fmla="*/ 27451 w 1106424"/>
                  <a:gd name="connsiteY1" fmla="*/ 19539 h 1108477"/>
                  <a:gd name="connsiteX2" fmla="*/ 65969 w 1106424"/>
                  <a:gd name="connsiteY2" fmla="*/ 3584 h 1108477"/>
                  <a:gd name="connsiteX3" fmla="*/ 1051951 w 1106424"/>
                  <a:gd name="connsiteY3" fmla="*/ 3584 h 1108477"/>
                  <a:gd name="connsiteX4" fmla="*/ 1090469 w 1106424"/>
                  <a:gd name="connsiteY4" fmla="*/ 19539 h 1108477"/>
                  <a:gd name="connsiteX5" fmla="*/ 1106424 w 1106424"/>
                  <a:gd name="connsiteY5" fmla="*/ 58057 h 1108477"/>
                  <a:gd name="connsiteX6" fmla="*/ 1106424 w 1106424"/>
                  <a:gd name="connsiteY6" fmla="*/ 1044037 h 1108477"/>
                  <a:gd name="connsiteX7" fmla="*/ 1011454 w 1106424"/>
                  <a:gd name="connsiteY7" fmla="*/ 1100141 h 1108477"/>
                  <a:gd name="connsiteX8" fmla="*/ 750022 w 1106424"/>
                  <a:gd name="connsiteY8" fmla="*/ 468873 h 1108477"/>
                  <a:gd name="connsiteX9" fmla="*/ 11113 w 1106424"/>
                  <a:gd name="connsiteY9" fmla="*/ 120820 h 1108477"/>
                  <a:gd name="connsiteX0" fmla="*/ 15127 w 1110438"/>
                  <a:gd name="connsiteY0" fmla="*/ 120820 h 1108477"/>
                  <a:gd name="connsiteX1" fmla="*/ 31465 w 1110438"/>
                  <a:gd name="connsiteY1" fmla="*/ 19539 h 1108477"/>
                  <a:gd name="connsiteX2" fmla="*/ 69983 w 1110438"/>
                  <a:gd name="connsiteY2" fmla="*/ 3584 h 1108477"/>
                  <a:gd name="connsiteX3" fmla="*/ 1055965 w 1110438"/>
                  <a:gd name="connsiteY3" fmla="*/ 3584 h 1108477"/>
                  <a:gd name="connsiteX4" fmla="*/ 1094483 w 1110438"/>
                  <a:gd name="connsiteY4" fmla="*/ 19539 h 1108477"/>
                  <a:gd name="connsiteX5" fmla="*/ 1110438 w 1110438"/>
                  <a:gd name="connsiteY5" fmla="*/ 58057 h 1108477"/>
                  <a:gd name="connsiteX6" fmla="*/ 1110438 w 1110438"/>
                  <a:gd name="connsiteY6" fmla="*/ 1044037 h 1108477"/>
                  <a:gd name="connsiteX7" fmla="*/ 1015468 w 1110438"/>
                  <a:gd name="connsiteY7" fmla="*/ 1100141 h 1108477"/>
                  <a:gd name="connsiteX8" fmla="*/ 754036 w 1110438"/>
                  <a:gd name="connsiteY8" fmla="*/ 468873 h 1108477"/>
                  <a:gd name="connsiteX9" fmla="*/ 15127 w 1110438"/>
                  <a:gd name="connsiteY9" fmla="*/ 120820 h 1108477"/>
                  <a:gd name="connsiteX0" fmla="*/ 13420 w 1108731"/>
                  <a:gd name="connsiteY0" fmla="*/ 120820 h 1108477"/>
                  <a:gd name="connsiteX1" fmla="*/ 29758 w 1108731"/>
                  <a:gd name="connsiteY1" fmla="*/ 19539 h 1108477"/>
                  <a:gd name="connsiteX2" fmla="*/ 68276 w 1108731"/>
                  <a:gd name="connsiteY2" fmla="*/ 3584 h 1108477"/>
                  <a:gd name="connsiteX3" fmla="*/ 1054258 w 1108731"/>
                  <a:gd name="connsiteY3" fmla="*/ 3584 h 1108477"/>
                  <a:gd name="connsiteX4" fmla="*/ 1092776 w 1108731"/>
                  <a:gd name="connsiteY4" fmla="*/ 19539 h 1108477"/>
                  <a:gd name="connsiteX5" fmla="*/ 1108731 w 1108731"/>
                  <a:gd name="connsiteY5" fmla="*/ 58057 h 1108477"/>
                  <a:gd name="connsiteX6" fmla="*/ 1108731 w 1108731"/>
                  <a:gd name="connsiteY6" fmla="*/ 1044037 h 1108477"/>
                  <a:gd name="connsiteX7" fmla="*/ 1013761 w 1108731"/>
                  <a:gd name="connsiteY7" fmla="*/ 1100141 h 1108477"/>
                  <a:gd name="connsiteX8" fmla="*/ 752329 w 1108731"/>
                  <a:gd name="connsiteY8" fmla="*/ 468873 h 1108477"/>
                  <a:gd name="connsiteX9" fmla="*/ 13420 w 1108731"/>
                  <a:gd name="connsiteY9" fmla="*/ 120820 h 1108477"/>
                  <a:gd name="connsiteX0" fmla="*/ 13420 w 1108731"/>
                  <a:gd name="connsiteY0" fmla="*/ 120820 h 1108477"/>
                  <a:gd name="connsiteX1" fmla="*/ 29758 w 1108731"/>
                  <a:gd name="connsiteY1" fmla="*/ 19539 h 1108477"/>
                  <a:gd name="connsiteX2" fmla="*/ 68276 w 1108731"/>
                  <a:gd name="connsiteY2" fmla="*/ 3584 h 1108477"/>
                  <a:gd name="connsiteX3" fmla="*/ 1054258 w 1108731"/>
                  <a:gd name="connsiteY3" fmla="*/ 3584 h 1108477"/>
                  <a:gd name="connsiteX4" fmla="*/ 1092776 w 1108731"/>
                  <a:gd name="connsiteY4" fmla="*/ 19539 h 1108477"/>
                  <a:gd name="connsiteX5" fmla="*/ 1108731 w 1108731"/>
                  <a:gd name="connsiteY5" fmla="*/ 58057 h 1108477"/>
                  <a:gd name="connsiteX6" fmla="*/ 1108731 w 1108731"/>
                  <a:gd name="connsiteY6" fmla="*/ 1044037 h 1108477"/>
                  <a:gd name="connsiteX7" fmla="*/ 1013761 w 1108731"/>
                  <a:gd name="connsiteY7" fmla="*/ 1100141 h 1108477"/>
                  <a:gd name="connsiteX8" fmla="*/ 752329 w 1108731"/>
                  <a:gd name="connsiteY8" fmla="*/ 468873 h 1108477"/>
                  <a:gd name="connsiteX9" fmla="*/ 13420 w 1108731"/>
                  <a:gd name="connsiteY9" fmla="*/ 120820 h 1108477"/>
                  <a:gd name="connsiteX0" fmla="*/ 13420 w 1108731"/>
                  <a:gd name="connsiteY0" fmla="*/ 120820 h 1108477"/>
                  <a:gd name="connsiteX1" fmla="*/ 29758 w 1108731"/>
                  <a:gd name="connsiteY1" fmla="*/ 19539 h 1108477"/>
                  <a:gd name="connsiteX2" fmla="*/ 68276 w 1108731"/>
                  <a:gd name="connsiteY2" fmla="*/ 3584 h 1108477"/>
                  <a:gd name="connsiteX3" fmla="*/ 1054258 w 1108731"/>
                  <a:gd name="connsiteY3" fmla="*/ 3584 h 1108477"/>
                  <a:gd name="connsiteX4" fmla="*/ 1092776 w 1108731"/>
                  <a:gd name="connsiteY4" fmla="*/ 19539 h 1108477"/>
                  <a:gd name="connsiteX5" fmla="*/ 1108731 w 1108731"/>
                  <a:gd name="connsiteY5" fmla="*/ 58057 h 1108477"/>
                  <a:gd name="connsiteX6" fmla="*/ 1108731 w 1108731"/>
                  <a:gd name="connsiteY6" fmla="*/ 1044037 h 1108477"/>
                  <a:gd name="connsiteX7" fmla="*/ 1013761 w 1108731"/>
                  <a:gd name="connsiteY7" fmla="*/ 1100141 h 1108477"/>
                  <a:gd name="connsiteX8" fmla="*/ 752329 w 1108731"/>
                  <a:gd name="connsiteY8" fmla="*/ 468873 h 1108477"/>
                  <a:gd name="connsiteX9" fmla="*/ 13420 w 1108731"/>
                  <a:gd name="connsiteY9" fmla="*/ 120820 h 1108477"/>
                  <a:gd name="connsiteX0" fmla="*/ 13420 w 1108731"/>
                  <a:gd name="connsiteY0" fmla="*/ 117236 h 1104893"/>
                  <a:gd name="connsiteX1" fmla="*/ 29758 w 1108731"/>
                  <a:gd name="connsiteY1" fmla="*/ 15955 h 1104893"/>
                  <a:gd name="connsiteX2" fmla="*/ 68276 w 1108731"/>
                  <a:gd name="connsiteY2" fmla="*/ 0 h 1104893"/>
                  <a:gd name="connsiteX3" fmla="*/ 1054258 w 1108731"/>
                  <a:gd name="connsiteY3" fmla="*/ 0 h 1104893"/>
                  <a:gd name="connsiteX4" fmla="*/ 1092776 w 1108731"/>
                  <a:gd name="connsiteY4" fmla="*/ 15955 h 1104893"/>
                  <a:gd name="connsiteX5" fmla="*/ 1108731 w 1108731"/>
                  <a:gd name="connsiteY5" fmla="*/ 54473 h 1104893"/>
                  <a:gd name="connsiteX6" fmla="*/ 1108731 w 1108731"/>
                  <a:gd name="connsiteY6" fmla="*/ 1040453 h 1104893"/>
                  <a:gd name="connsiteX7" fmla="*/ 1013761 w 1108731"/>
                  <a:gd name="connsiteY7" fmla="*/ 1096557 h 1104893"/>
                  <a:gd name="connsiteX8" fmla="*/ 752329 w 1108731"/>
                  <a:gd name="connsiteY8" fmla="*/ 465289 h 1104893"/>
                  <a:gd name="connsiteX9" fmla="*/ 13420 w 1108731"/>
                  <a:gd name="connsiteY9" fmla="*/ 117236 h 1104893"/>
                  <a:gd name="connsiteX0" fmla="*/ 12400 w 1107711"/>
                  <a:gd name="connsiteY0" fmla="*/ 117236 h 1104893"/>
                  <a:gd name="connsiteX1" fmla="*/ 28738 w 1107711"/>
                  <a:gd name="connsiteY1" fmla="*/ 15955 h 1104893"/>
                  <a:gd name="connsiteX2" fmla="*/ 67256 w 1107711"/>
                  <a:gd name="connsiteY2" fmla="*/ 0 h 1104893"/>
                  <a:gd name="connsiteX3" fmla="*/ 1053238 w 1107711"/>
                  <a:gd name="connsiteY3" fmla="*/ 0 h 1104893"/>
                  <a:gd name="connsiteX4" fmla="*/ 1091756 w 1107711"/>
                  <a:gd name="connsiteY4" fmla="*/ 15955 h 1104893"/>
                  <a:gd name="connsiteX5" fmla="*/ 1107711 w 1107711"/>
                  <a:gd name="connsiteY5" fmla="*/ 54473 h 1104893"/>
                  <a:gd name="connsiteX6" fmla="*/ 1107711 w 1107711"/>
                  <a:gd name="connsiteY6" fmla="*/ 1040453 h 1104893"/>
                  <a:gd name="connsiteX7" fmla="*/ 1012741 w 1107711"/>
                  <a:gd name="connsiteY7" fmla="*/ 1096557 h 1104893"/>
                  <a:gd name="connsiteX8" fmla="*/ 751309 w 1107711"/>
                  <a:gd name="connsiteY8" fmla="*/ 465289 h 1104893"/>
                  <a:gd name="connsiteX9" fmla="*/ 12400 w 1107711"/>
                  <a:gd name="connsiteY9" fmla="*/ 117236 h 1104893"/>
                  <a:gd name="connsiteX0" fmla="*/ 6982 w 1102293"/>
                  <a:gd name="connsiteY0" fmla="*/ 117236 h 1104893"/>
                  <a:gd name="connsiteX1" fmla="*/ 23320 w 1102293"/>
                  <a:gd name="connsiteY1" fmla="*/ 15955 h 1104893"/>
                  <a:gd name="connsiteX2" fmla="*/ 61838 w 1102293"/>
                  <a:gd name="connsiteY2" fmla="*/ 0 h 1104893"/>
                  <a:gd name="connsiteX3" fmla="*/ 1047820 w 1102293"/>
                  <a:gd name="connsiteY3" fmla="*/ 0 h 1104893"/>
                  <a:gd name="connsiteX4" fmla="*/ 1086338 w 1102293"/>
                  <a:gd name="connsiteY4" fmla="*/ 15955 h 1104893"/>
                  <a:gd name="connsiteX5" fmla="*/ 1102293 w 1102293"/>
                  <a:gd name="connsiteY5" fmla="*/ 54473 h 1104893"/>
                  <a:gd name="connsiteX6" fmla="*/ 1102293 w 1102293"/>
                  <a:gd name="connsiteY6" fmla="*/ 1040453 h 1104893"/>
                  <a:gd name="connsiteX7" fmla="*/ 1007323 w 1102293"/>
                  <a:gd name="connsiteY7" fmla="*/ 1096557 h 1104893"/>
                  <a:gd name="connsiteX8" fmla="*/ 745891 w 1102293"/>
                  <a:gd name="connsiteY8" fmla="*/ 465289 h 1104893"/>
                  <a:gd name="connsiteX9" fmla="*/ 6982 w 1102293"/>
                  <a:gd name="connsiteY9" fmla="*/ 117236 h 1104893"/>
                  <a:gd name="connsiteX0" fmla="*/ 0 w 1095311"/>
                  <a:gd name="connsiteY0" fmla="*/ 117236 h 1104893"/>
                  <a:gd name="connsiteX1" fmla="*/ 25133 w 1095311"/>
                  <a:gd name="connsiteY1" fmla="*/ 15955 h 1104893"/>
                  <a:gd name="connsiteX2" fmla="*/ 54856 w 1095311"/>
                  <a:gd name="connsiteY2" fmla="*/ 0 h 1104893"/>
                  <a:gd name="connsiteX3" fmla="*/ 1040838 w 1095311"/>
                  <a:gd name="connsiteY3" fmla="*/ 0 h 1104893"/>
                  <a:gd name="connsiteX4" fmla="*/ 1079356 w 1095311"/>
                  <a:gd name="connsiteY4" fmla="*/ 15955 h 1104893"/>
                  <a:gd name="connsiteX5" fmla="*/ 1095311 w 1095311"/>
                  <a:gd name="connsiteY5" fmla="*/ 54473 h 1104893"/>
                  <a:gd name="connsiteX6" fmla="*/ 1095311 w 1095311"/>
                  <a:gd name="connsiteY6" fmla="*/ 1040453 h 1104893"/>
                  <a:gd name="connsiteX7" fmla="*/ 1000341 w 1095311"/>
                  <a:gd name="connsiteY7" fmla="*/ 1096557 h 1104893"/>
                  <a:gd name="connsiteX8" fmla="*/ 738909 w 1095311"/>
                  <a:gd name="connsiteY8" fmla="*/ 465289 h 1104893"/>
                  <a:gd name="connsiteX9" fmla="*/ 0 w 1095311"/>
                  <a:gd name="connsiteY9" fmla="*/ 117236 h 1104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5311" h="1104893">
                    <a:moveTo>
                      <a:pt x="0" y="117236"/>
                    </a:moveTo>
                    <a:cubicBezTo>
                      <a:pt x="1491" y="36910"/>
                      <a:pt x="1813" y="29761"/>
                      <a:pt x="25133" y="15955"/>
                    </a:cubicBezTo>
                    <a:cubicBezTo>
                      <a:pt x="36743" y="8802"/>
                      <a:pt x="40409" y="0"/>
                      <a:pt x="54856" y="0"/>
                    </a:cubicBezTo>
                    <a:lnTo>
                      <a:pt x="1040838" y="0"/>
                    </a:lnTo>
                    <a:cubicBezTo>
                      <a:pt x="1055285" y="0"/>
                      <a:pt x="1069141" y="5739"/>
                      <a:pt x="1079356" y="15955"/>
                    </a:cubicBezTo>
                    <a:cubicBezTo>
                      <a:pt x="1089572" y="26171"/>
                      <a:pt x="1095311" y="40026"/>
                      <a:pt x="1095311" y="54473"/>
                    </a:cubicBezTo>
                    <a:lnTo>
                      <a:pt x="1095311" y="1040453"/>
                    </a:lnTo>
                    <a:cubicBezTo>
                      <a:pt x="1095311" y="1054900"/>
                      <a:pt x="1089539" y="1104893"/>
                      <a:pt x="1000341" y="1096557"/>
                    </a:cubicBezTo>
                    <a:cubicBezTo>
                      <a:pt x="977836" y="968095"/>
                      <a:pt x="905632" y="628509"/>
                      <a:pt x="738909" y="465289"/>
                    </a:cubicBezTo>
                    <a:cubicBezTo>
                      <a:pt x="572186" y="302069"/>
                      <a:pt x="469425" y="257020"/>
                      <a:pt x="0" y="117236"/>
                    </a:cubicBezTo>
                    <a:close/>
                  </a:path>
                </a:pathLst>
              </a:custGeom>
              <a:gradFill flip="none" rotWithShape="1">
                <a:gsLst>
                  <a:gs pos="78000">
                    <a:schemeClr val="bg1">
                      <a:alpha val="0"/>
                    </a:schemeClr>
                  </a:gs>
                  <a:gs pos="10000">
                    <a:schemeClr val="bg1">
                      <a:alpha val="32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모서리가 둥근 직사각형 82"/>
              <p:cNvSpPr/>
              <p:nvPr/>
            </p:nvSpPr>
            <p:spPr>
              <a:xfrm rot="10800000">
                <a:off x="1729749" y="6620235"/>
                <a:ext cx="806283" cy="818465"/>
              </a:xfrm>
              <a:prstGeom prst="roundRect">
                <a:avLst>
                  <a:gd name="adj" fmla="val 4975"/>
                </a:avLst>
              </a:prstGeom>
              <a:gradFill flip="none" rotWithShape="1">
                <a:gsLst>
                  <a:gs pos="100000">
                    <a:schemeClr val="bg1">
                      <a:alpha val="60000"/>
                    </a:schemeClr>
                  </a:gs>
                  <a:gs pos="100000">
                    <a:schemeClr val="bg1">
                      <a:alpha val="0"/>
                    </a:schemeClr>
                  </a:gs>
                  <a:gs pos="87000">
                    <a:schemeClr val="bg1">
                      <a:alpha val="24000"/>
                    </a:schemeClr>
                  </a:gs>
                  <a:gs pos="75000">
                    <a:schemeClr val="bg1">
                      <a:shade val="100000"/>
                      <a:satMod val="115000"/>
                      <a:alpha val="10000"/>
                    </a:schemeClr>
                  </a:gs>
                  <a:gs pos="34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66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>
                <a:bevelT w="6350" h="63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000"/>
              </a:p>
            </p:txBody>
          </p:sp>
        </p:grpSp>
        <p:sp>
          <p:nvSpPr>
            <p:cNvPr id="86" name="모서리가 둥근 직사각형 85"/>
            <p:cNvSpPr/>
            <p:nvPr/>
          </p:nvSpPr>
          <p:spPr>
            <a:xfrm>
              <a:off x="4110038" y="3620068"/>
              <a:ext cx="850900" cy="862013"/>
            </a:xfrm>
            <a:prstGeom prst="roundRect">
              <a:avLst>
                <a:gd name="adj" fmla="val 6438"/>
              </a:avLst>
            </a:prstGeom>
            <a:solidFill>
              <a:srgbClr val="0582B8"/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 dirty="0"/>
            </a:p>
          </p:txBody>
        </p:sp>
        <p:grpSp>
          <p:nvGrpSpPr>
            <p:cNvPr id="87" name="그룹 111"/>
            <p:cNvGrpSpPr>
              <a:grpSpLocks/>
            </p:cNvGrpSpPr>
            <p:nvPr/>
          </p:nvGrpSpPr>
          <p:grpSpPr bwMode="auto">
            <a:xfrm>
              <a:off x="4130675" y="3626418"/>
              <a:ext cx="820738" cy="846138"/>
              <a:chOff x="3035683" y="6611637"/>
              <a:chExt cx="812013" cy="830266"/>
            </a:xfrm>
          </p:grpSpPr>
          <p:sp>
            <p:nvSpPr>
              <p:cNvPr id="88" name="모서리가 둥근 직사각형 87"/>
              <p:cNvSpPr/>
              <p:nvPr/>
            </p:nvSpPr>
            <p:spPr>
              <a:xfrm>
                <a:off x="3036578" y="6622990"/>
                <a:ext cx="806276" cy="816452"/>
              </a:xfrm>
              <a:prstGeom prst="roundRect">
                <a:avLst>
                  <a:gd name="adj" fmla="val 4975"/>
                </a:avLst>
              </a:prstGeom>
              <a:gradFill flip="none" rotWithShape="1">
                <a:gsLst>
                  <a:gs pos="100000">
                    <a:schemeClr val="bg1">
                      <a:alpha val="80000"/>
                    </a:schemeClr>
                  </a:gs>
                  <a:gs pos="48000">
                    <a:schemeClr val="bg1">
                      <a:alpha val="2000"/>
                    </a:schemeClr>
                  </a:gs>
                  <a:gs pos="66000">
                    <a:schemeClr val="bg1">
                      <a:shade val="100000"/>
                      <a:satMod val="115000"/>
                      <a:alpha val="27000"/>
                    </a:schemeClr>
                  </a:gs>
                </a:gsLst>
                <a:lin ang="84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>
                <a:bevelT w="19050" h="127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000"/>
              </a:p>
            </p:txBody>
          </p:sp>
          <p:sp>
            <p:nvSpPr>
              <p:cNvPr id="89" name="자유형 88"/>
              <p:cNvSpPr/>
              <p:nvPr/>
            </p:nvSpPr>
            <p:spPr>
              <a:xfrm rot="10800000">
                <a:off x="3035683" y="6611637"/>
                <a:ext cx="812013" cy="830266"/>
              </a:xfrm>
              <a:custGeom>
                <a:avLst/>
                <a:gdLst>
                  <a:gd name="connsiteX0" fmla="*/ 0 w 1094928"/>
                  <a:gd name="connsiteY0" fmla="*/ 54473 h 1094926"/>
                  <a:gd name="connsiteX1" fmla="*/ 15955 w 1094928"/>
                  <a:gd name="connsiteY1" fmla="*/ 15955 h 1094926"/>
                  <a:gd name="connsiteX2" fmla="*/ 54473 w 1094928"/>
                  <a:gd name="connsiteY2" fmla="*/ 0 h 1094926"/>
                  <a:gd name="connsiteX3" fmla="*/ 1040455 w 1094928"/>
                  <a:gd name="connsiteY3" fmla="*/ 0 h 1094926"/>
                  <a:gd name="connsiteX4" fmla="*/ 1078973 w 1094928"/>
                  <a:gd name="connsiteY4" fmla="*/ 15955 h 1094926"/>
                  <a:gd name="connsiteX5" fmla="*/ 1094928 w 1094928"/>
                  <a:gd name="connsiteY5" fmla="*/ 54473 h 1094926"/>
                  <a:gd name="connsiteX6" fmla="*/ 1094928 w 1094928"/>
                  <a:gd name="connsiteY6" fmla="*/ 1040453 h 1094926"/>
                  <a:gd name="connsiteX7" fmla="*/ 1078973 w 1094928"/>
                  <a:gd name="connsiteY7" fmla="*/ 1078971 h 1094926"/>
                  <a:gd name="connsiteX8" fmla="*/ 1040455 w 1094928"/>
                  <a:gd name="connsiteY8" fmla="*/ 1094926 h 1094926"/>
                  <a:gd name="connsiteX9" fmla="*/ 54473 w 1094928"/>
                  <a:gd name="connsiteY9" fmla="*/ 1094926 h 1094926"/>
                  <a:gd name="connsiteX10" fmla="*/ 15955 w 1094928"/>
                  <a:gd name="connsiteY10" fmla="*/ 1078971 h 1094926"/>
                  <a:gd name="connsiteX11" fmla="*/ 0 w 1094928"/>
                  <a:gd name="connsiteY11" fmla="*/ 1040453 h 1094926"/>
                  <a:gd name="connsiteX12" fmla="*/ 0 w 1094928"/>
                  <a:gd name="connsiteY12" fmla="*/ 54473 h 1094926"/>
                  <a:gd name="connsiteX0" fmla="*/ 0 w 1094928"/>
                  <a:gd name="connsiteY0" fmla="*/ 177169 h 1375076"/>
                  <a:gd name="connsiteX1" fmla="*/ 15955 w 1094928"/>
                  <a:gd name="connsiteY1" fmla="*/ 138651 h 1375076"/>
                  <a:gd name="connsiteX2" fmla="*/ 54473 w 1094928"/>
                  <a:gd name="connsiteY2" fmla="*/ 122696 h 1375076"/>
                  <a:gd name="connsiteX3" fmla="*/ 1040455 w 1094928"/>
                  <a:gd name="connsiteY3" fmla="*/ 122696 h 1375076"/>
                  <a:gd name="connsiteX4" fmla="*/ 1078973 w 1094928"/>
                  <a:gd name="connsiteY4" fmla="*/ 138651 h 1375076"/>
                  <a:gd name="connsiteX5" fmla="*/ 1094928 w 1094928"/>
                  <a:gd name="connsiteY5" fmla="*/ 177169 h 1375076"/>
                  <a:gd name="connsiteX6" fmla="*/ 1094928 w 1094928"/>
                  <a:gd name="connsiteY6" fmla="*/ 1163149 h 1375076"/>
                  <a:gd name="connsiteX7" fmla="*/ 1078973 w 1094928"/>
                  <a:gd name="connsiteY7" fmla="*/ 1201667 h 1375076"/>
                  <a:gd name="connsiteX8" fmla="*/ 1040455 w 1094928"/>
                  <a:gd name="connsiteY8" fmla="*/ 1217622 h 1375076"/>
                  <a:gd name="connsiteX9" fmla="*/ 54473 w 1094928"/>
                  <a:gd name="connsiteY9" fmla="*/ 1217622 h 1375076"/>
                  <a:gd name="connsiteX10" fmla="*/ 15955 w 1094928"/>
                  <a:gd name="connsiteY10" fmla="*/ 1201667 h 1375076"/>
                  <a:gd name="connsiteX11" fmla="*/ 0 w 1094928"/>
                  <a:gd name="connsiteY11" fmla="*/ 177169 h 1375076"/>
                  <a:gd name="connsiteX0" fmla="*/ 0 w 1094928"/>
                  <a:gd name="connsiteY0" fmla="*/ 177169 h 1217622"/>
                  <a:gd name="connsiteX1" fmla="*/ 15955 w 1094928"/>
                  <a:gd name="connsiteY1" fmla="*/ 138651 h 1217622"/>
                  <a:gd name="connsiteX2" fmla="*/ 54473 w 1094928"/>
                  <a:gd name="connsiteY2" fmla="*/ 122696 h 1217622"/>
                  <a:gd name="connsiteX3" fmla="*/ 1040455 w 1094928"/>
                  <a:gd name="connsiteY3" fmla="*/ 122696 h 1217622"/>
                  <a:gd name="connsiteX4" fmla="*/ 1078973 w 1094928"/>
                  <a:gd name="connsiteY4" fmla="*/ 138651 h 1217622"/>
                  <a:gd name="connsiteX5" fmla="*/ 1094928 w 1094928"/>
                  <a:gd name="connsiteY5" fmla="*/ 177169 h 1217622"/>
                  <a:gd name="connsiteX6" fmla="*/ 1094928 w 1094928"/>
                  <a:gd name="connsiteY6" fmla="*/ 1163149 h 1217622"/>
                  <a:gd name="connsiteX7" fmla="*/ 1078973 w 1094928"/>
                  <a:gd name="connsiteY7" fmla="*/ 1201667 h 1217622"/>
                  <a:gd name="connsiteX8" fmla="*/ 1040455 w 1094928"/>
                  <a:gd name="connsiteY8" fmla="*/ 1217622 h 1217622"/>
                  <a:gd name="connsiteX9" fmla="*/ 15955 w 1094928"/>
                  <a:gd name="connsiteY9" fmla="*/ 1201667 h 1217622"/>
                  <a:gd name="connsiteX10" fmla="*/ 0 w 1094928"/>
                  <a:gd name="connsiteY10" fmla="*/ 177169 h 1217622"/>
                  <a:gd name="connsiteX0" fmla="*/ 86806 w 1181734"/>
                  <a:gd name="connsiteY0" fmla="*/ 102820 h 1143273"/>
                  <a:gd name="connsiteX1" fmla="*/ 102761 w 1181734"/>
                  <a:gd name="connsiteY1" fmla="*/ 64302 h 1143273"/>
                  <a:gd name="connsiteX2" fmla="*/ 141279 w 1181734"/>
                  <a:gd name="connsiteY2" fmla="*/ 48347 h 1143273"/>
                  <a:gd name="connsiteX3" fmla="*/ 1127261 w 1181734"/>
                  <a:gd name="connsiteY3" fmla="*/ 48347 h 1143273"/>
                  <a:gd name="connsiteX4" fmla="*/ 1165779 w 1181734"/>
                  <a:gd name="connsiteY4" fmla="*/ 64302 h 1143273"/>
                  <a:gd name="connsiteX5" fmla="*/ 1181734 w 1181734"/>
                  <a:gd name="connsiteY5" fmla="*/ 102820 h 1143273"/>
                  <a:gd name="connsiteX6" fmla="*/ 1181734 w 1181734"/>
                  <a:gd name="connsiteY6" fmla="*/ 1088800 h 1143273"/>
                  <a:gd name="connsiteX7" fmla="*/ 1165779 w 1181734"/>
                  <a:gd name="connsiteY7" fmla="*/ 1127318 h 1143273"/>
                  <a:gd name="connsiteX8" fmla="*/ 1127261 w 1181734"/>
                  <a:gd name="connsiteY8" fmla="*/ 1143273 h 1143273"/>
                  <a:gd name="connsiteX9" fmla="*/ 623600 w 1181734"/>
                  <a:gd name="connsiteY9" fmla="*/ 681221 h 1143273"/>
                  <a:gd name="connsiteX10" fmla="*/ 86806 w 1181734"/>
                  <a:gd name="connsiteY10" fmla="*/ 102820 h 1143273"/>
                  <a:gd name="connsiteX0" fmla="*/ 86806 w 1181734"/>
                  <a:gd name="connsiteY0" fmla="*/ 102820 h 1143273"/>
                  <a:gd name="connsiteX1" fmla="*/ 102761 w 1181734"/>
                  <a:gd name="connsiteY1" fmla="*/ 64302 h 1143273"/>
                  <a:gd name="connsiteX2" fmla="*/ 141279 w 1181734"/>
                  <a:gd name="connsiteY2" fmla="*/ 48347 h 1143273"/>
                  <a:gd name="connsiteX3" fmla="*/ 1127261 w 1181734"/>
                  <a:gd name="connsiteY3" fmla="*/ 48347 h 1143273"/>
                  <a:gd name="connsiteX4" fmla="*/ 1165779 w 1181734"/>
                  <a:gd name="connsiteY4" fmla="*/ 64302 h 1143273"/>
                  <a:gd name="connsiteX5" fmla="*/ 1181734 w 1181734"/>
                  <a:gd name="connsiteY5" fmla="*/ 102820 h 1143273"/>
                  <a:gd name="connsiteX6" fmla="*/ 1181734 w 1181734"/>
                  <a:gd name="connsiteY6" fmla="*/ 1088800 h 1143273"/>
                  <a:gd name="connsiteX7" fmla="*/ 1165779 w 1181734"/>
                  <a:gd name="connsiteY7" fmla="*/ 1127318 h 1143273"/>
                  <a:gd name="connsiteX8" fmla="*/ 1127261 w 1181734"/>
                  <a:gd name="connsiteY8" fmla="*/ 1143273 h 1143273"/>
                  <a:gd name="connsiteX9" fmla="*/ 623600 w 1181734"/>
                  <a:gd name="connsiteY9" fmla="*/ 681221 h 1143273"/>
                  <a:gd name="connsiteX10" fmla="*/ 86806 w 1181734"/>
                  <a:gd name="connsiteY10" fmla="*/ 102820 h 1143273"/>
                  <a:gd name="connsiteX0" fmla="*/ 89559 w 1184487"/>
                  <a:gd name="connsiteY0" fmla="*/ 99708 h 1140161"/>
                  <a:gd name="connsiteX1" fmla="*/ 105514 w 1184487"/>
                  <a:gd name="connsiteY1" fmla="*/ 61190 h 1140161"/>
                  <a:gd name="connsiteX2" fmla="*/ 144032 w 1184487"/>
                  <a:gd name="connsiteY2" fmla="*/ 45235 h 1140161"/>
                  <a:gd name="connsiteX3" fmla="*/ 1130014 w 1184487"/>
                  <a:gd name="connsiteY3" fmla="*/ 45235 h 1140161"/>
                  <a:gd name="connsiteX4" fmla="*/ 1168532 w 1184487"/>
                  <a:gd name="connsiteY4" fmla="*/ 61190 h 1140161"/>
                  <a:gd name="connsiteX5" fmla="*/ 1184487 w 1184487"/>
                  <a:gd name="connsiteY5" fmla="*/ 99708 h 1140161"/>
                  <a:gd name="connsiteX6" fmla="*/ 1184487 w 1184487"/>
                  <a:gd name="connsiteY6" fmla="*/ 1085688 h 1140161"/>
                  <a:gd name="connsiteX7" fmla="*/ 1168532 w 1184487"/>
                  <a:gd name="connsiteY7" fmla="*/ 1124206 h 1140161"/>
                  <a:gd name="connsiteX8" fmla="*/ 1130014 w 1184487"/>
                  <a:gd name="connsiteY8" fmla="*/ 1140161 h 1140161"/>
                  <a:gd name="connsiteX9" fmla="*/ 642867 w 1184487"/>
                  <a:gd name="connsiteY9" fmla="*/ 659436 h 1140161"/>
                  <a:gd name="connsiteX10" fmla="*/ 89559 w 1184487"/>
                  <a:gd name="connsiteY10" fmla="*/ 99708 h 1140161"/>
                  <a:gd name="connsiteX0" fmla="*/ 122810 w 1217738"/>
                  <a:gd name="connsiteY0" fmla="*/ 78817 h 1119270"/>
                  <a:gd name="connsiteX1" fmla="*/ 138765 w 1217738"/>
                  <a:gd name="connsiteY1" fmla="*/ 40299 h 1119270"/>
                  <a:gd name="connsiteX2" fmla="*/ 177283 w 1217738"/>
                  <a:gd name="connsiteY2" fmla="*/ 24344 h 1119270"/>
                  <a:gd name="connsiteX3" fmla="*/ 1163265 w 1217738"/>
                  <a:gd name="connsiteY3" fmla="*/ 24344 h 1119270"/>
                  <a:gd name="connsiteX4" fmla="*/ 1201783 w 1217738"/>
                  <a:gd name="connsiteY4" fmla="*/ 40299 h 1119270"/>
                  <a:gd name="connsiteX5" fmla="*/ 1217738 w 1217738"/>
                  <a:gd name="connsiteY5" fmla="*/ 78817 h 1119270"/>
                  <a:gd name="connsiteX6" fmla="*/ 1217738 w 1217738"/>
                  <a:gd name="connsiteY6" fmla="*/ 1064797 h 1119270"/>
                  <a:gd name="connsiteX7" fmla="*/ 1201783 w 1217738"/>
                  <a:gd name="connsiteY7" fmla="*/ 1103315 h 1119270"/>
                  <a:gd name="connsiteX8" fmla="*/ 1163265 w 1217738"/>
                  <a:gd name="connsiteY8" fmla="*/ 1119270 h 1119270"/>
                  <a:gd name="connsiteX9" fmla="*/ 875628 w 1217738"/>
                  <a:gd name="connsiteY9" fmla="*/ 513201 h 1119270"/>
                  <a:gd name="connsiteX10" fmla="*/ 122810 w 1217738"/>
                  <a:gd name="connsiteY10" fmla="*/ 78817 h 1119270"/>
                  <a:gd name="connsiteX0" fmla="*/ 122810 w 1217738"/>
                  <a:gd name="connsiteY0" fmla="*/ 78817 h 1119270"/>
                  <a:gd name="connsiteX1" fmla="*/ 138765 w 1217738"/>
                  <a:gd name="connsiteY1" fmla="*/ 40299 h 1119270"/>
                  <a:gd name="connsiteX2" fmla="*/ 177283 w 1217738"/>
                  <a:gd name="connsiteY2" fmla="*/ 24344 h 1119270"/>
                  <a:gd name="connsiteX3" fmla="*/ 1163265 w 1217738"/>
                  <a:gd name="connsiteY3" fmla="*/ 24344 h 1119270"/>
                  <a:gd name="connsiteX4" fmla="*/ 1201783 w 1217738"/>
                  <a:gd name="connsiteY4" fmla="*/ 40299 h 1119270"/>
                  <a:gd name="connsiteX5" fmla="*/ 1217738 w 1217738"/>
                  <a:gd name="connsiteY5" fmla="*/ 78817 h 1119270"/>
                  <a:gd name="connsiteX6" fmla="*/ 1217738 w 1217738"/>
                  <a:gd name="connsiteY6" fmla="*/ 1064797 h 1119270"/>
                  <a:gd name="connsiteX7" fmla="*/ 1201783 w 1217738"/>
                  <a:gd name="connsiteY7" fmla="*/ 1103315 h 1119270"/>
                  <a:gd name="connsiteX8" fmla="*/ 1163265 w 1217738"/>
                  <a:gd name="connsiteY8" fmla="*/ 1119270 h 1119270"/>
                  <a:gd name="connsiteX9" fmla="*/ 875628 w 1217738"/>
                  <a:gd name="connsiteY9" fmla="*/ 513201 h 1119270"/>
                  <a:gd name="connsiteX10" fmla="*/ 122810 w 1217738"/>
                  <a:gd name="connsiteY10" fmla="*/ 78817 h 1119270"/>
                  <a:gd name="connsiteX0" fmla="*/ 122810 w 1217738"/>
                  <a:gd name="connsiteY0" fmla="*/ 78817 h 1119270"/>
                  <a:gd name="connsiteX1" fmla="*/ 138765 w 1217738"/>
                  <a:gd name="connsiteY1" fmla="*/ 40299 h 1119270"/>
                  <a:gd name="connsiteX2" fmla="*/ 177283 w 1217738"/>
                  <a:gd name="connsiteY2" fmla="*/ 24344 h 1119270"/>
                  <a:gd name="connsiteX3" fmla="*/ 1163265 w 1217738"/>
                  <a:gd name="connsiteY3" fmla="*/ 24344 h 1119270"/>
                  <a:gd name="connsiteX4" fmla="*/ 1201783 w 1217738"/>
                  <a:gd name="connsiteY4" fmla="*/ 40299 h 1119270"/>
                  <a:gd name="connsiteX5" fmla="*/ 1217738 w 1217738"/>
                  <a:gd name="connsiteY5" fmla="*/ 78817 h 1119270"/>
                  <a:gd name="connsiteX6" fmla="*/ 1217738 w 1217738"/>
                  <a:gd name="connsiteY6" fmla="*/ 1064797 h 1119270"/>
                  <a:gd name="connsiteX7" fmla="*/ 1201783 w 1217738"/>
                  <a:gd name="connsiteY7" fmla="*/ 1103315 h 1119270"/>
                  <a:gd name="connsiteX8" fmla="*/ 1163265 w 1217738"/>
                  <a:gd name="connsiteY8" fmla="*/ 1119270 h 1119270"/>
                  <a:gd name="connsiteX9" fmla="*/ 875628 w 1217738"/>
                  <a:gd name="connsiteY9" fmla="*/ 513201 h 1119270"/>
                  <a:gd name="connsiteX10" fmla="*/ 122810 w 1217738"/>
                  <a:gd name="connsiteY10" fmla="*/ 78817 h 1119270"/>
                  <a:gd name="connsiteX0" fmla="*/ 122810 w 1217738"/>
                  <a:gd name="connsiteY0" fmla="*/ 78817 h 1119270"/>
                  <a:gd name="connsiteX1" fmla="*/ 138765 w 1217738"/>
                  <a:gd name="connsiteY1" fmla="*/ 40299 h 1119270"/>
                  <a:gd name="connsiteX2" fmla="*/ 177283 w 1217738"/>
                  <a:gd name="connsiteY2" fmla="*/ 24344 h 1119270"/>
                  <a:gd name="connsiteX3" fmla="*/ 1163265 w 1217738"/>
                  <a:gd name="connsiteY3" fmla="*/ 24344 h 1119270"/>
                  <a:gd name="connsiteX4" fmla="*/ 1201783 w 1217738"/>
                  <a:gd name="connsiteY4" fmla="*/ 40299 h 1119270"/>
                  <a:gd name="connsiteX5" fmla="*/ 1217738 w 1217738"/>
                  <a:gd name="connsiteY5" fmla="*/ 78817 h 1119270"/>
                  <a:gd name="connsiteX6" fmla="*/ 1217738 w 1217738"/>
                  <a:gd name="connsiteY6" fmla="*/ 1064797 h 1119270"/>
                  <a:gd name="connsiteX7" fmla="*/ 1201783 w 1217738"/>
                  <a:gd name="connsiteY7" fmla="*/ 1103315 h 1119270"/>
                  <a:gd name="connsiteX8" fmla="*/ 1163265 w 1217738"/>
                  <a:gd name="connsiteY8" fmla="*/ 1119270 h 1119270"/>
                  <a:gd name="connsiteX9" fmla="*/ 875628 w 1217738"/>
                  <a:gd name="connsiteY9" fmla="*/ 513201 h 1119270"/>
                  <a:gd name="connsiteX10" fmla="*/ 122810 w 1217738"/>
                  <a:gd name="connsiteY10" fmla="*/ 78817 h 1119270"/>
                  <a:gd name="connsiteX0" fmla="*/ 122810 w 1217738"/>
                  <a:gd name="connsiteY0" fmla="*/ 78817 h 1119270"/>
                  <a:gd name="connsiteX1" fmla="*/ 138765 w 1217738"/>
                  <a:gd name="connsiteY1" fmla="*/ 40299 h 1119270"/>
                  <a:gd name="connsiteX2" fmla="*/ 177283 w 1217738"/>
                  <a:gd name="connsiteY2" fmla="*/ 24344 h 1119270"/>
                  <a:gd name="connsiteX3" fmla="*/ 1163265 w 1217738"/>
                  <a:gd name="connsiteY3" fmla="*/ 24344 h 1119270"/>
                  <a:gd name="connsiteX4" fmla="*/ 1201783 w 1217738"/>
                  <a:gd name="connsiteY4" fmla="*/ 40299 h 1119270"/>
                  <a:gd name="connsiteX5" fmla="*/ 1217738 w 1217738"/>
                  <a:gd name="connsiteY5" fmla="*/ 78817 h 1119270"/>
                  <a:gd name="connsiteX6" fmla="*/ 1217738 w 1217738"/>
                  <a:gd name="connsiteY6" fmla="*/ 1064797 h 1119270"/>
                  <a:gd name="connsiteX7" fmla="*/ 1201783 w 1217738"/>
                  <a:gd name="connsiteY7" fmla="*/ 1103315 h 1119270"/>
                  <a:gd name="connsiteX8" fmla="*/ 1163265 w 1217738"/>
                  <a:gd name="connsiteY8" fmla="*/ 1119270 h 1119270"/>
                  <a:gd name="connsiteX9" fmla="*/ 875628 w 1217738"/>
                  <a:gd name="connsiteY9" fmla="*/ 513201 h 1119270"/>
                  <a:gd name="connsiteX10" fmla="*/ 122810 w 1217738"/>
                  <a:gd name="connsiteY10" fmla="*/ 78817 h 1119270"/>
                  <a:gd name="connsiteX0" fmla="*/ 122810 w 1217738"/>
                  <a:gd name="connsiteY0" fmla="*/ 78817 h 1119270"/>
                  <a:gd name="connsiteX1" fmla="*/ 138765 w 1217738"/>
                  <a:gd name="connsiteY1" fmla="*/ 40299 h 1119270"/>
                  <a:gd name="connsiteX2" fmla="*/ 177283 w 1217738"/>
                  <a:gd name="connsiteY2" fmla="*/ 24344 h 1119270"/>
                  <a:gd name="connsiteX3" fmla="*/ 1163265 w 1217738"/>
                  <a:gd name="connsiteY3" fmla="*/ 24344 h 1119270"/>
                  <a:gd name="connsiteX4" fmla="*/ 1201783 w 1217738"/>
                  <a:gd name="connsiteY4" fmla="*/ 40299 h 1119270"/>
                  <a:gd name="connsiteX5" fmla="*/ 1217738 w 1217738"/>
                  <a:gd name="connsiteY5" fmla="*/ 78817 h 1119270"/>
                  <a:gd name="connsiteX6" fmla="*/ 1217738 w 1217738"/>
                  <a:gd name="connsiteY6" fmla="*/ 1064797 h 1119270"/>
                  <a:gd name="connsiteX7" fmla="*/ 1201783 w 1217738"/>
                  <a:gd name="connsiteY7" fmla="*/ 1103315 h 1119270"/>
                  <a:gd name="connsiteX8" fmla="*/ 1163265 w 1217738"/>
                  <a:gd name="connsiteY8" fmla="*/ 1119270 h 1119270"/>
                  <a:gd name="connsiteX9" fmla="*/ 875628 w 1217738"/>
                  <a:gd name="connsiteY9" fmla="*/ 513201 h 1119270"/>
                  <a:gd name="connsiteX10" fmla="*/ 122810 w 1217738"/>
                  <a:gd name="connsiteY10" fmla="*/ 78817 h 1119270"/>
                  <a:gd name="connsiteX0" fmla="*/ 122810 w 1217738"/>
                  <a:gd name="connsiteY0" fmla="*/ 78817 h 1119270"/>
                  <a:gd name="connsiteX1" fmla="*/ 138765 w 1217738"/>
                  <a:gd name="connsiteY1" fmla="*/ 40299 h 1119270"/>
                  <a:gd name="connsiteX2" fmla="*/ 177283 w 1217738"/>
                  <a:gd name="connsiteY2" fmla="*/ 24344 h 1119270"/>
                  <a:gd name="connsiteX3" fmla="*/ 1163265 w 1217738"/>
                  <a:gd name="connsiteY3" fmla="*/ 24344 h 1119270"/>
                  <a:gd name="connsiteX4" fmla="*/ 1201783 w 1217738"/>
                  <a:gd name="connsiteY4" fmla="*/ 40299 h 1119270"/>
                  <a:gd name="connsiteX5" fmla="*/ 1217738 w 1217738"/>
                  <a:gd name="connsiteY5" fmla="*/ 78817 h 1119270"/>
                  <a:gd name="connsiteX6" fmla="*/ 1217738 w 1217738"/>
                  <a:gd name="connsiteY6" fmla="*/ 1064797 h 1119270"/>
                  <a:gd name="connsiteX7" fmla="*/ 1201783 w 1217738"/>
                  <a:gd name="connsiteY7" fmla="*/ 1103315 h 1119270"/>
                  <a:gd name="connsiteX8" fmla="*/ 1163265 w 1217738"/>
                  <a:gd name="connsiteY8" fmla="*/ 1119270 h 1119270"/>
                  <a:gd name="connsiteX9" fmla="*/ 875628 w 1217738"/>
                  <a:gd name="connsiteY9" fmla="*/ 513201 h 1119270"/>
                  <a:gd name="connsiteX10" fmla="*/ 122810 w 1217738"/>
                  <a:gd name="connsiteY10" fmla="*/ 78817 h 1119270"/>
                  <a:gd name="connsiteX0" fmla="*/ 122810 w 1258801"/>
                  <a:gd name="connsiteY0" fmla="*/ 78817 h 1195248"/>
                  <a:gd name="connsiteX1" fmla="*/ 138765 w 1258801"/>
                  <a:gd name="connsiteY1" fmla="*/ 40299 h 1195248"/>
                  <a:gd name="connsiteX2" fmla="*/ 177283 w 1258801"/>
                  <a:gd name="connsiteY2" fmla="*/ 24344 h 1195248"/>
                  <a:gd name="connsiteX3" fmla="*/ 1163265 w 1258801"/>
                  <a:gd name="connsiteY3" fmla="*/ 24344 h 1195248"/>
                  <a:gd name="connsiteX4" fmla="*/ 1201783 w 1258801"/>
                  <a:gd name="connsiteY4" fmla="*/ 40299 h 1195248"/>
                  <a:gd name="connsiteX5" fmla="*/ 1217738 w 1258801"/>
                  <a:gd name="connsiteY5" fmla="*/ 78817 h 1195248"/>
                  <a:gd name="connsiteX6" fmla="*/ 1217738 w 1258801"/>
                  <a:gd name="connsiteY6" fmla="*/ 1064797 h 1195248"/>
                  <a:gd name="connsiteX7" fmla="*/ 1201783 w 1258801"/>
                  <a:gd name="connsiteY7" fmla="*/ 1103315 h 1195248"/>
                  <a:gd name="connsiteX8" fmla="*/ 875628 w 1258801"/>
                  <a:gd name="connsiteY8" fmla="*/ 513201 h 1195248"/>
                  <a:gd name="connsiteX9" fmla="*/ 122810 w 1258801"/>
                  <a:gd name="connsiteY9" fmla="*/ 78817 h 1195248"/>
                  <a:gd name="connsiteX0" fmla="*/ 122810 w 1217738"/>
                  <a:gd name="connsiteY0" fmla="*/ 78817 h 1219656"/>
                  <a:gd name="connsiteX1" fmla="*/ 138765 w 1217738"/>
                  <a:gd name="connsiteY1" fmla="*/ 40299 h 1219656"/>
                  <a:gd name="connsiteX2" fmla="*/ 177283 w 1217738"/>
                  <a:gd name="connsiteY2" fmla="*/ 24344 h 1219656"/>
                  <a:gd name="connsiteX3" fmla="*/ 1163265 w 1217738"/>
                  <a:gd name="connsiteY3" fmla="*/ 24344 h 1219656"/>
                  <a:gd name="connsiteX4" fmla="*/ 1201783 w 1217738"/>
                  <a:gd name="connsiteY4" fmla="*/ 40299 h 1219656"/>
                  <a:gd name="connsiteX5" fmla="*/ 1217738 w 1217738"/>
                  <a:gd name="connsiteY5" fmla="*/ 78817 h 1219656"/>
                  <a:gd name="connsiteX6" fmla="*/ 1217738 w 1217738"/>
                  <a:gd name="connsiteY6" fmla="*/ 1064797 h 1219656"/>
                  <a:gd name="connsiteX7" fmla="*/ 1144256 w 1217738"/>
                  <a:gd name="connsiteY7" fmla="*/ 1127723 h 1219656"/>
                  <a:gd name="connsiteX8" fmla="*/ 875628 w 1217738"/>
                  <a:gd name="connsiteY8" fmla="*/ 513201 h 1219656"/>
                  <a:gd name="connsiteX9" fmla="*/ 122810 w 1217738"/>
                  <a:gd name="connsiteY9" fmla="*/ 78817 h 1219656"/>
                  <a:gd name="connsiteX0" fmla="*/ 122810 w 1217738"/>
                  <a:gd name="connsiteY0" fmla="*/ 78817 h 1127723"/>
                  <a:gd name="connsiteX1" fmla="*/ 138765 w 1217738"/>
                  <a:gd name="connsiteY1" fmla="*/ 40299 h 1127723"/>
                  <a:gd name="connsiteX2" fmla="*/ 177283 w 1217738"/>
                  <a:gd name="connsiteY2" fmla="*/ 24344 h 1127723"/>
                  <a:gd name="connsiteX3" fmla="*/ 1163265 w 1217738"/>
                  <a:gd name="connsiteY3" fmla="*/ 24344 h 1127723"/>
                  <a:gd name="connsiteX4" fmla="*/ 1201783 w 1217738"/>
                  <a:gd name="connsiteY4" fmla="*/ 40299 h 1127723"/>
                  <a:gd name="connsiteX5" fmla="*/ 1217738 w 1217738"/>
                  <a:gd name="connsiteY5" fmla="*/ 78817 h 1127723"/>
                  <a:gd name="connsiteX6" fmla="*/ 1217738 w 1217738"/>
                  <a:gd name="connsiteY6" fmla="*/ 1064797 h 1127723"/>
                  <a:gd name="connsiteX7" fmla="*/ 1144256 w 1217738"/>
                  <a:gd name="connsiteY7" fmla="*/ 1127723 h 1127723"/>
                  <a:gd name="connsiteX8" fmla="*/ 875628 w 1217738"/>
                  <a:gd name="connsiteY8" fmla="*/ 513201 h 1127723"/>
                  <a:gd name="connsiteX9" fmla="*/ 122810 w 1217738"/>
                  <a:gd name="connsiteY9" fmla="*/ 78817 h 1127723"/>
                  <a:gd name="connsiteX0" fmla="*/ 122810 w 1217738"/>
                  <a:gd name="connsiteY0" fmla="*/ 78817 h 1130941"/>
                  <a:gd name="connsiteX1" fmla="*/ 138765 w 1217738"/>
                  <a:gd name="connsiteY1" fmla="*/ 40299 h 1130941"/>
                  <a:gd name="connsiteX2" fmla="*/ 177283 w 1217738"/>
                  <a:gd name="connsiteY2" fmla="*/ 24344 h 1130941"/>
                  <a:gd name="connsiteX3" fmla="*/ 1163265 w 1217738"/>
                  <a:gd name="connsiteY3" fmla="*/ 24344 h 1130941"/>
                  <a:gd name="connsiteX4" fmla="*/ 1201783 w 1217738"/>
                  <a:gd name="connsiteY4" fmla="*/ 40299 h 1130941"/>
                  <a:gd name="connsiteX5" fmla="*/ 1217738 w 1217738"/>
                  <a:gd name="connsiteY5" fmla="*/ 78817 h 1130941"/>
                  <a:gd name="connsiteX6" fmla="*/ 1217738 w 1217738"/>
                  <a:gd name="connsiteY6" fmla="*/ 1064797 h 1130941"/>
                  <a:gd name="connsiteX7" fmla="*/ 1144256 w 1217738"/>
                  <a:gd name="connsiteY7" fmla="*/ 1127723 h 1130941"/>
                  <a:gd name="connsiteX8" fmla="*/ 875628 w 1217738"/>
                  <a:gd name="connsiteY8" fmla="*/ 513201 h 1130941"/>
                  <a:gd name="connsiteX9" fmla="*/ 122810 w 1217738"/>
                  <a:gd name="connsiteY9" fmla="*/ 78817 h 1130941"/>
                  <a:gd name="connsiteX0" fmla="*/ 122810 w 1217738"/>
                  <a:gd name="connsiteY0" fmla="*/ 78817 h 1130941"/>
                  <a:gd name="connsiteX1" fmla="*/ 138765 w 1217738"/>
                  <a:gd name="connsiteY1" fmla="*/ 40299 h 1130941"/>
                  <a:gd name="connsiteX2" fmla="*/ 177283 w 1217738"/>
                  <a:gd name="connsiteY2" fmla="*/ 24344 h 1130941"/>
                  <a:gd name="connsiteX3" fmla="*/ 1163265 w 1217738"/>
                  <a:gd name="connsiteY3" fmla="*/ 24344 h 1130941"/>
                  <a:gd name="connsiteX4" fmla="*/ 1201783 w 1217738"/>
                  <a:gd name="connsiteY4" fmla="*/ 40299 h 1130941"/>
                  <a:gd name="connsiteX5" fmla="*/ 1217738 w 1217738"/>
                  <a:gd name="connsiteY5" fmla="*/ 78817 h 1130941"/>
                  <a:gd name="connsiteX6" fmla="*/ 1217738 w 1217738"/>
                  <a:gd name="connsiteY6" fmla="*/ 1064797 h 1130941"/>
                  <a:gd name="connsiteX7" fmla="*/ 1144256 w 1217738"/>
                  <a:gd name="connsiteY7" fmla="*/ 1127723 h 1130941"/>
                  <a:gd name="connsiteX8" fmla="*/ 875628 w 1217738"/>
                  <a:gd name="connsiteY8" fmla="*/ 513201 h 1130941"/>
                  <a:gd name="connsiteX9" fmla="*/ 122810 w 1217738"/>
                  <a:gd name="connsiteY9" fmla="*/ 78817 h 1130941"/>
                  <a:gd name="connsiteX0" fmla="*/ 122413 w 1217341"/>
                  <a:gd name="connsiteY0" fmla="*/ 74864 h 1126988"/>
                  <a:gd name="connsiteX1" fmla="*/ 138368 w 1217341"/>
                  <a:gd name="connsiteY1" fmla="*/ 36346 h 1126988"/>
                  <a:gd name="connsiteX2" fmla="*/ 176886 w 1217341"/>
                  <a:gd name="connsiteY2" fmla="*/ 20391 h 1126988"/>
                  <a:gd name="connsiteX3" fmla="*/ 1162868 w 1217341"/>
                  <a:gd name="connsiteY3" fmla="*/ 20391 h 1126988"/>
                  <a:gd name="connsiteX4" fmla="*/ 1201386 w 1217341"/>
                  <a:gd name="connsiteY4" fmla="*/ 36346 h 1126988"/>
                  <a:gd name="connsiteX5" fmla="*/ 1217341 w 1217341"/>
                  <a:gd name="connsiteY5" fmla="*/ 74864 h 1126988"/>
                  <a:gd name="connsiteX6" fmla="*/ 1217341 w 1217341"/>
                  <a:gd name="connsiteY6" fmla="*/ 1060844 h 1126988"/>
                  <a:gd name="connsiteX7" fmla="*/ 1143859 w 1217341"/>
                  <a:gd name="connsiteY7" fmla="*/ 1123770 h 1126988"/>
                  <a:gd name="connsiteX8" fmla="*/ 872849 w 1217341"/>
                  <a:gd name="connsiteY8" fmla="*/ 485529 h 1126988"/>
                  <a:gd name="connsiteX9" fmla="*/ 122413 w 1217341"/>
                  <a:gd name="connsiteY9" fmla="*/ 74864 h 1126988"/>
                  <a:gd name="connsiteX0" fmla="*/ 122413 w 1217341"/>
                  <a:gd name="connsiteY0" fmla="*/ 74864 h 1115728"/>
                  <a:gd name="connsiteX1" fmla="*/ 138368 w 1217341"/>
                  <a:gd name="connsiteY1" fmla="*/ 36346 h 1115728"/>
                  <a:gd name="connsiteX2" fmla="*/ 176886 w 1217341"/>
                  <a:gd name="connsiteY2" fmla="*/ 20391 h 1115728"/>
                  <a:gd name="connsiteX3" fmla="*/ 1162868 w 1217341"/>
                  <a:gd name="connsiteY3" fmla="*/ 20391 h 1115728"/>
                  <a:gd name="connsiteX4" fmla="*/ 1201386 w 1217341"/>
                  <a:gd name="connsiteY4" fmla="*/ 36346 h 1115728"/>
                  <a:gd name="connsiteX5" fmla="*/ 1217341 w 1217341"/>
                  <a:gd name="connsiteY5" fmla="*/ 74864 h 1115728"/>
                  <a:gd name="connsiteX6" fmla="*/ 1217341 w 1217341"/>
                  <a:gd name="connsiteY6" fmla="*/ 1060844 h 1115728"/>
                  <a:gd name="connsiteX7" fmla="*/ 1130683 w 1217341"/>
                  <a:gd name="connsiteY7" fmla="*/ 1112510 h 1115728"/>
                  <a:gd name="connsiteX8" fmla="*/ 872849 w 1217341"/>
                  <a:gd name="connsiteY8" fmla="*/ 485529 h 1115728"/>
                  <a:gd name="connsiteX9" fmla="*/ 122413 w 1217341"/>
                  <a:gd name="connsiteY9" fmla="*/ 74864 h 1115728"/>
                  <a:gd name="connsiteX0" fmla="*/ 119584 w 1214512"/>
                  <a:gd name="connsiteY0" fmla="*/ 66047 h 1106911"/>
                  <a:gd name="connsiteX1" fmla="*/ 135539 w 1214512"/>
                  <a:gd name="connsiteY1" fmla="*/ 27529 h 1106911"/>
                  <a:gd name="connsiteX2" fmla="*/ 174057 w 1214512"/>
                  <a:gd name="connsiteY2" fmla="*/ 11574 h 1106911"/>
                  <a:gd name="connsiteX3" fmla="*/ 1160039 w 1214512"/>
                  <a:gd name="connsiteY3" fmla="*/ 11574 h 1106911"/>
                  <a:gd name="connsiteX4" fmla="*/ 1198557 w 1214512"/>
                  <a:gd name="connsiteY4" fmla="*/ 27529 h 1106911"/>
                  <a:gd name="connsiteX5" fmla="*/ 1214512 w 1214512"/>
                  <a:gd name="connsiteY5" fmla="*/ 66047 h 1106911"/>
                  <a:gd name="connsiteX6" fmla="*/ 1214512 w 1214512"/>
                  <a:gd name="connsiteY6" fmla="*/ 1052027 h 1106911"/>
                  <a:gd name="connsiteX7" fmla="*/ 1127854 w 1214512"/>
                  <a:gd name="connsiteY7" fmla="*/ 1103693 h 1106911"/>
                  <a:gd name="connsiteX8" fmla="*/ 853047 w 1214512"/>
                  <a:gd name="connsiteY8" fmla="*/ 423810 h 1106911"/>
                  <a:gd name="connsiteX9" fmla="*/ 119584 w 1214512"/>
                  <a:gd name="connsiteY9" fmla="*/ 66047 h 1106911"/>
                  <a:gd name="connsiteX0" fmla="*/ 124051 w 1218979"/>
                  <a:gd name="connsiteY0" fmla="*/ 74095 h 1114959"/>
                  <a:gd name="connsiteX1" fmla="*/ 140006 w 1218979"/>
                  <a:gd name="connsiteY1" fmla="*/ 35577 h 1114959"/>
                  <a:gd name="connsiteX2" fmla="*/ 178524 w 1218979"/>
                  <a:gd name="connsiteY2" fmla="*/ 19622 h 1114959"/>
                  <a:gd name="connsiteX3" fmla="*/ 1164506 w 1218979"/>
                  <a:gd name="connsiteY3" fmla="*/ 19622 h 1114959"/>
                  <a:gd name="connsiteX4" fmla="*/ 1203024 w 1218979"/>
                  <a:gd name="connsiteY4" fmla="*/ 35577 h 1114959"/>
                  <a:gd name="connsiteX5" fmla="*/ 1218979 w 1218979"/>
                  <a:gd name="connsiteY5" fmla="*/ 74095 h 1114959"/>
                  <a:gd name="connsiteX6" fmla="*/ 1218979 w 1218979"/>
                  <a:gd name="connsiteY6" fmla="*/ 1060075 h 1114959"/>
                  <a:gd name="connsiteX7" fmla="*/ 1132321 w 1218979"/>
                  <a:gd name="connsiteY7" fmla="*/ 1111741 h 1114959"/>
                  <a:gd name="connsiteX8" fmla="*/ 884315 w 1218979"/>
                  <a:gd name="connsiteY8" fmla="*/ 480147 h 1114959"/>
                  <a:gd name="connsiteX9" fmla="*/ 124051 w 1218979"/>
                  <a:gd name="connsiteY9" fmla="*/ 74095 h 1114959"/>
                  <a:gd name="connsiteX0" fmla="*/ 122033 w 1216961"/>
                  <a:gd name="connsiteY0" fmla="*/ 75658 h 1116522"/>
                  <a:gd name="connsiteX1" fmla="*/ 137988 w 1216961"/>
                  <a:gd name="connsiteY1" fmla="*/ 37140 h 1116522"/>
                  <a:gd name="connsiteX2" fmla="*/ 176506 w 1216961"/>
                  <a:gd name="connsiteY2" fmla="*/ 21185 h 1116522"/>
                  <a:gd name="connsiteX3" fmla="*/ 1162488 w 1216961"/>
                  <a:gd name="connsiteY3" fmla="*/ 21185 h 1116522"/>
                  <a:gd name="connsiteX4" fmla="*/ 1201006 w 1216961"/>
                  <a:gd name="connsiteY4" fmla="*/ 37140 h 1116522"/>
                  <a:gd name="connsiteX5" fmla="*/ 1216961 w 1216961"/>
                  <a:gd name="connsiteY5" fmla="*/ 75658 h 1116522"/>
                  <a:gd name="connsiteX6" fmla="*/ 1216961 w 1216961"/>
                  <a:gd name="connsiteY6" fmla="*/ 1061638 h 1116522"/>
                  <a:gd name="connsiteX7" fmla="*/ 1130303 w 1216961"/>
                  <a:gd name="connsiteY7" fmla="*/ 1113304 h 1116522"/>
                  <a:gd name="connsiteX8" fmla="*/ 870187 w 1216961"/>
                  <a:gd name="connsiteY8" fmla="*/ 491088 h 1116522"/>
                  <a:gd name="connsiteX9" fmla="*/ 122033 w 1216961"/>
                  <a:gd name="connsiteY9" fmla="*/ 75658 h 1116522"/>
                  <a:gd name="connsiteX0" fmla="*/ 122447 w 1217375"/>
                  <a:gd name="connsiteY0" fmla="*/ 65220 h 1106084"/>
                  <a:gd name="connsiteX1" fmla="*/ 138402 w 1217375"/>
                  <a:gd name="connsiteY1" fmla="*/ 26702 h 1106084"/>
                  <a:gd name="connsiteX2" fmla="*/ 176920 w 1217375"/>
                  <a:gd name="connsiteY2" fmla="*/ 10747 h 1106084"/>
                  <a:gd name="connsiteX3" fmla="*/ 1162902 w 1217375"/>
                  <a:gd name="connsiteY3" fmla="*/ 10747 h 1106084"/>
                  <a:gd name="connsiteX4" fmla="*/ 1201420 w 1217375"/>
                  <a:gd name="connsiteY4" fmla="*/ 26702 h 1106084"/>
                  <a:gd name="connsiteX5" fmla="*/ 1217375 w 1217375"/>
                  <a:gd name="connsiteY5" fmla="*/ 65220 h 1106084"/>
                  <a:gd name="connsiteX6" fmla="*/ 1217375 w 1217375"/>
                  <a:gd name="connsiteY6" fmla="*/ 1051200 h 1106084"/>
                  <a:gd name="connsiteX7" fmla="*/ 1130717 w 1217375"/>
                  <a:gd name="connsiteY7" fmla="*/ 1102866 h 1106084"/>
                  <a:gd name="connsiteX8" fmla="*/ 873083 w 1217375"/>
                  <a:gd name="connsiteY8" fmla="*/ 418020 h 1106084"/>
                  <a:gd name="connsiteX9" fmla="*/ 122447 w 1217375"/>
                  <a:gd name="connsiteY9" fmla="*/ 65220 h 1106084"/>
                  <a:gd name="connsiteX0" fmla="*/ 120429 w 1215357"/>
                  <a:gd name="connsiteY0" fmla="*/ 74889 h 1115753"/>
                  <a:gd name="connsiteX1" fmla="*/ 136384 w 1215357"/>
                  <a:gd name="connsiteY1" fmla="*/ 36371 h 1115753"/>
                  <a:gd name="connsiteX2" fmla="*/ 174902 w 1215357"/>
                  <a:gd name="connsiteY2" fmla="*/ 20416 h 1115753"/>
                  <a:gd name="connsiteX3" fmla="*/ 1160884 w 1215357"/>
                  <a:gd name="connsiteY3" fmla="*/ 20416 h 1115753"/>
                  <a:gd name="connsiteX4" fmla="*/ 1199402 w 1215357"/>
                  <a:gd name="connsiteY4" fmla="*/ 36371 h 1115753"/>
                  <a:gd name="connsiteX5" fmla="*/ 1215357 w 1215357"/>
                  <a:gd name="connsiteY5" fmla="*/ 74889 h 1115753"/>
                  <a:gd name="connsiteX6" fmla="*/ 1215357 w 1215357"/>
                  <a:gd name="connsiteY6" fmla="*/ 1060869 h 1115753"/>
                  <a:gd name="connsiteX7" fmla="*/ 1128699 w 1215357"/>
                  <a:gd name="connsiteY7" fmla="*/ 1112535 h 1115753"/>
                  <a:gd name="connsiteX8" fmla="*/ 858955 w 1215357"/>
                  <a:gd name="connsiteY8" fmla="*/ 485705 h 1115753"/>
                  <a:gd name="connsiteX9" fmla="*/ 120429 w 1215357"/>
                  <a:gd name="connsiteY9" fmla="*/ 74889 h 1115753"/>
                  <a:gd name="connsiteX0" fmla="*/ 120429 w 1215357"/>
                  <a:gd name="connsiteY0" fmla="*/ 74889 h 1104493"/>
                  <a:gd name="connsiteX1" fmla="*/ 136384 w 1215357"/>
                  <a:gd name="connsiteY1" fmla="*/ 36371 h 1104493"/>
                  <a:gd name="connsiteX2" fmla="*/ 174902 w 1215357"/>
                  <a:gd name="connsiteY2" fmla="*/ 20416 h 1104493"/>
                  <a:gd name="connsiteX3" fmla="*/ 1160884 w 1215357"/>
                  <a:gd name="connsiteY3" fmla="*/ 20416 h 1104493"/>
                  <a:gd name="connsiteX4" fmla="*/ 1199402 w 1215357"/>
                  <a:gd name="connsiteY4" fmla="*/ 36371 h 1104493"/>
                  <a:gd name="connsiteX5" fmla="*/ 1215357 w 1215357"/>
                  <a:gd name="connsiteY5" fmla="*/ 74889 h 1104493"/>
                  <a:gd name="connsiteX6" fmla="*/ 1215357 w 1215357"/>
                  <a:gd name="connsiteY6" fmla="*/ 1060869 h 1104493"/>
                  <a:gd name="connsiteX7" fmla="*/ 1120387 w 1215357"/>
                  <a:gd name="connsiteY7" fmla="*/ 1101275 h 1104493"/>
                  <a:gd name="connsiteX8" fmla="*/ 858955 w 1215357"/>
                  <a:gd name="connsiteY8" fmla="*/ 485705 h 1104493"/>
                  <a:gd name="connsiteX9" fmla="*/ 120429 w 1215357"/>
                  <a:gd name="connsiteY9" fmla="*/ 74889 h 1104493"/>
                  <a:gd name="connsiteX0" fmla="*/ 120429 w 1215357"/>
                  <a:gd name="connsiteY0" fmla="*/ 74889 h 1122416"/>
                  <a:gd name="connsiteX1" fmla="*/ 136384 w 1215357"/>
                  <a:gd name="connsiteY1" fmla="*/ 36371 h 1122416"/>
                  <a:gd name="connsiteX2" fmla="*/ 174902 w 1215357"/>
                  <a:gd name="connsiteY2" fmla="*/ 20416 h 1122416"/>
                  <a:gd name="connsiteX3" fmla="*/ 1160884 w 1215357"/>
                  <a:gd name="connsiteY3" fmla="*/ 20416 h 1122416"/>
                  <a:gd name="connsiteX4" fmla="*/ 1199402 w 1215357"/>
                  <a:gd name="connsiteY4" fmla="*/ 36371 h 1122416"/>
                  <a:gd name="connsiteX5" fmla="*/ 1215357 w 1215357"/>
                  <a:gd name="connsiteY5" fmla="*/ 74889 h 1122416"/>
                  <a:gd name="connsiteX6" fmla="*/ 1215357 w 1215357"/>
                  <a:gd name="connsiteY6" fmla="*/ 1060869 h 1122416"/>
                  <a:gd name="connsiteX7" fmla="*/ 1120387 w 1215357"/>
                  <a:gd name="connsiteY7" fmla="*/ 1101275 h 1122416"/>
                  <a:gd name="connsiteX8" fmla="*/ 858955 w 1215357"/>
                  <a:gd name="connsiteY8" fmla="*/ 485705 h 1122416"/>
                  <a:gd name="connsiteX9" fmla="*/ 120429 w 1215357"/>
                  <a:gd name="connsiteY9" fmla="*/ 74889 h 1122416"/>
                  <a:gd name="connsiteX0" fmla="*/ 36928 w 1131856"/>
                  <a:gd name="connsiteY0" fmla="*/ 54473 h 1102000"/>
                  <a:gd name="connsiteX1" fmla="*/ 52883 w 1131856"/>
                  <a:gd name="connsiteY1" fmla="*/ 15955 h 1102000"/>
                  <a:gd name="connsiteX2" fmla="*/ 91401 w 1131856"/>
                  <a:gd name="connsiteY2" fmla="*/ 0 h 1102000"/>
                  <a:gd name="connsiteX3" fmla="*/ 1077383 w 1131856"/>
                  <a:gd name="connsiteY3" fmla="*/ 0 h 1102000"/>
                  <a:gd name="connsiteX4" fmla="*/ 1115901 w 1131856"/>
                  <a:gd name="connsiteY4" fmla="*/ 15955 h 1102000"/>
                  <a:gd name="connsiteX5" fmla="*/ 1131856 w 1131856"/>
                  <a:gd name="connsiteY5" fmla="*/ 54473 h 1102000"/>
                  <a:gd name="connsiteX6" fmla="*/ 1131856 w 1131856"/>
                  <a:gd name="connsiteY6" fmla="*/ 1040453 h 1102000"/>
                  <a:gd name="connsiteX7" fmla="*/ 1036886 w 1131856"/>
                  <a:gd name="connsiteY7" fmla="*/ 1080859 h 1102000"/>
                  <a:gd name="connsiteX8" fmla="*/ 775454 w 1131856"/>
                  <a:gd name="connsiteY8" fmla="*/ 465289 h 1102000"/>
                  <a:gd name="connsiteX9" fmla="*/ 36928 w 1131856"/>
                  <a:gd name="connsiteY9" fmla="*/ 54473 h 1102000"/>
                  <a:gd name="connsiteX0" fmla="*/ 36928 w 1163188"/>
                  <a:gd name="connsiteY0" fmla="*/ 104069 h 1103191"/>
                  <a:gd name="connsiteX1" fmla="*/ 84215 w 1163188"/>
                  <a:gd name="connsiteY1" fmla="*/ 17146 h 1103191"/>
                  <a:gd name="connsiteX2" fmla="*/ 122733 w 1163188"/>
                  <a:gd name="connsiteY2" fmla="*/ 1191 h 1103191"/>
                  <a:gd name="connsiteX3" fmla="*/ 1108715 w 1163188"/>
                  <a:gd name="connsiteY3" fmla="*/ 1191 h 1103191"/>
                  <a:gd name="connsiteX4" fmla="*/ 1147233 w 1163188"/>
                  <a:gd name="connsiteY4" fmla="*/ 17146 h 1103191"/>
                  <a:gd name="connsiteX5" fmla="*/ 1163188 w 1163188"/>
                  <a:gd name="connsiteY5" fmla="*/ 55664 h 1103191"/>
                  <a:gd name="connsiteX6" fmla="*/ 1163188 w 1163188"/>
                  <a:gd name="connsiteY6" fmla="*/ 1041644 h 1103191"/>
                  <a:gd name="connsiteX7" fmla="*/ 1068218 w 1163188"/>
                  <a:gd name="connsiteY7" fmla="*/ 1082050 h 1103191"/>
                  <a:gd name="connsiteX8" fmla="*/ 806786 w 1163188"/>
                  <a:gd name="connsiteY8" fmla="*/ 466480 h 1103191"/>
                  <a:gd name="connsiteX9" fmla="*/ 36928 w 1163188"/>
                  <a:gd name="connsiteY9" fmla="*/ 104069 h 1103191"/>
                  <a:gd name="connsiteX0" fmla="*/ 36928 w 1163188"/>
                  <a:gd name="connsiteY0" fmla="*/ 104069 h 1103191"/>
                  <a:gd name="connsiteX1" fmla="*/ 84215 w 1163188"/>
                  <a:gd name="connsiteY1" fmla="*/ 17146 h 1103191"/>
                  <a:gd name="connsiteX2" fmla="*/ 122733 w 1163188"/>
                  <a:gd name="connsiteY2" fmla="*/ 1191 h 1103191"/>
                  <a:gd name="connsiteX3" fmla="*/ 1108715 w 1163188"/>
                  <a:gd name="connsiteY3" fmla="*/ 1191 h 1103191"/>
                  <a:gd name="connsiteX4" fmla="*/ 1147233 w 1163188"/>
                  <a:gd name="connsiteY4" fmla="*/ 17146 h 1103191"/>
                  <a:gd name="connsiteX5" fmla="*/ 1163188 w 1163188"/>
                  <a:gd name="connsiteY5" fmla="*/ 55664 h 1103191"/>
                  <a:gd name="connsiteX6" fmla="*/ 1163188 w 1163188"/>
                  <a:gd name="connsiteY6" fmla="*/ 1041644 h 1103191"/>
                  <a:gd name="connsiteX7" fmla="*/ 1068218 w 1163188"/>
                  <a:gd name="connsiteY7" fmla="*/ 1082050 h 1103191"/>
                  <a:gd name="connsiteX8" fmla="*/ 806786 w 1163188"/>
                  <a:gd name="connsiteY8" fmla="*/ 466480 h 1103191"/>
                  <a:gd name="connsiteX9" fmla="*/ 36928 w 1163188"/>
                  <a:gd name="connsiteY9" fmla="*/ 104069 h 1103191"/>
                  <a:gd name="connsiteX0" fmla="*/ 0 w 1126260"/>
                  <a:gd name="connsiteY0" fmla="*/ 104069 h 1103191"/>
                  <a:gd name="connsiteX1" fmla="*/ 47287 w 1126260"/>
                  <a:gd name="connsiteY1" fmla="*/ 17146 h 1103191"/>
                  <a:gd name="connsiteX2" fmla="*/ 85805 w 1126260"/>
                  <a:gd name="connsiteY2" fmla="*/ 1191 h 1103191"/>
                  <a:gd name="connsiteX3" fmla="*/ 1071787 w 1126260"/>
                  <a:gd name="connsiteY3" fmla="*/ 1191 h 1103191"/>
                  <a:gd name="connsiteX4" fmla="*/ 1110305 w 1126260"/>
                  <a:gd name="connsiteY4" fmla="*/ 17146 h 1103191"/>
                  <a:gd name="connsiteX5" fmla="*/ 1126260 w 1126260"/>
                  <a:gd name="connsiteY5" fmla="*/ 55664 h 1103191"/>
                  <a:gd name="connsiteX6" fmla="*/ 1126260 w 1126260"/>
                  <a:gd name="connsiteY6" fmla="*/ 1041644 h 1103191"/>
                  <a:gd name="connsiteX7" fmla="*/ 1031290 w 1126260"/>
                  <a:gd name="connsiteY7" fmla="*/ 1082050 h 1103191"/>
                  <a:gd name="connsiteX8" fmla="*/ 769858 w 1126260"/>
                  <a:gd name="connsiteY8" fmla="*/ 466480 h 1103191"/>
                  <a:gd name="connsiteX9" fmla="*/ 0 w 1126260"/>
                  <a:gd name="connsiteY9" fmla="*/ 104069 h 1103191"/>
                  <a:gd name="connsiteX0" fmla="*/ 0 w 1095311"/>
                  <a:gd name="connsiteY0" fmla="*/ 120820 h 1105584"/>
                  <a:gd name="connsiteX1" fmla="*/ 16338 w 1095311"/>
                  <a:gd name="connsiteY1" fmla="*/ 19539 h 1105584"/>
                  <a:gd name="connsiteX2" fmla="*/ 54856 w 1095311"/>
                  <a:gd name="connsiteY2" fmla="*/ 3584 h 1105584"/>
                  <a:gd name="connsiteX3" fmla="*/ 1040838 w 1095311"/>
                  <a:gd name="connsiteY3" fmla="*/ 3584 h 1105584"/>
                  <a:gd name="connsiteX4" fmla="*/ 1079356 w 1095311"/>
                  <a:gd name="connsiteY4" fmla="*/ 19539 h 1105584"/>
                  <a:gd name="connsiteX5" fmla="*/ 1095311 w 1095311"/>
                  <a:gd name="connsiteY5" fmla="*/ 58057 h 1105584"/>
                  <a:gd name="connsiteX6" fmla="*/ 1095311 w 1095311"/>
                  <a:gd name="connsiteY6" fmla="*/ 1044037 h 1105584"/>
                  <a:gd name="connsiteX7" fmla="*/ 1000341 w 1095311"/>
                  <a:gd name="connsiteY7" fmla="*/ 1084443 h 1105584"/>
                  <a:gd name="connsiteX8" fmla="*/ 738909 w 1095311"/>
                  <a:gd name="connsiteY8" fmla="*/ 468873 h 1105584"/>
                  <a:gd name="connsiteX9" fmla="*/ 0 w 1095311"/>
                  <a:gd name="connsiteY9" fmla="*/ 120820 h 1105584"/>
                  <a:gd name="connsiteX0" fmla="*/ 0 w 1095311"/>
                  <a:gd name="connsiteY0" fmla="*/ 120820 h 1121282"/>
                  <a:gd name="connsiteX1" fmla="*/ 16338 w 1095311"/>
                  <a:gd name="connsiteY1" fmla="*/ 19539 h 1121282"/>
                  <a:gd name="connsiteX2" fmla="*/ 54856 w 1095311"/>
                  <a:gd name="connsiteY2" fmla="*/ 3584 h 1121282"/>
                  <a:gd name="connsiteX3" fmla="*/ 1040838 w 1095311"/>
                  <a:gd name="connsiteY3" fmla="*/ 3584 h 1121282"/>
                  <a:gd name="connsiteX4" fmla="*/ 1079356 w 1095311"/>
                  <a:gd name="connsiteY4" fmla="*/ 19539 h 1121282"/>
                  <a:gd name="connsiteX5" fmla="*/ 1095311 w 1095311"/>
                  <a:gd name="connsiteY5" fmla="*/ 58057 h 1121282"/>
                  <a:gd name="connsiteX6" fmla="*/ 1095311 w 1095311"/>
                  <a:gd name="connsiteY6" fmla="*/ 1044037 h 1121282"/>
                  <a:gd name="connsiteX7" fmla="*/ 1000341 w 1095311"/>
                  <a:gd name="connsiteY7" fmla="*/ 1100141 h 1121282"/>
                  <a:gd name="connsiteX8" fmla="*/ 738909 w 1095311"/>
                  <a:gd name="connsiteY8" fmla="*/ 468873 h 1121282"/>
                  <a:gd name="connsiteX9" fmla="*/ 0 w 1095311"/>
                  <a:gd name="connsiteY9" fmla="*/ 120820 h 1121282"/>
                  <a:gd name="connsiteX0" fmla="*/ 0 w 1096907"/>
                  <a:gd name="connsiteY0" fmla="*/ 120820 h 1100141"/>
                  <a:gd name="connsiteX1" fmla="*/ 16338 w 1096907"/>
                  <a:gd name="connsiteY1" fmla="*/ 19539 h 1100141"/>
                  <a:gd name="connsiteX2" fmla="*/ 54856 w 1096907"/>
                  <a:gd name="connsiteY2" fmla="*/ 3584 h 1100141"/>
                  <a:gd name="connsiteX3" fmla="*/ 1040838 w 1096907"/>
                  <a:gd name="connsiteY3" fmla="*/ 3584 h 1100141"/>
                  <a:gd name="connsiteX4" fmla="*/ 1079356 w 1096907"/>
                  <a:gd name="connsiteY4" fmla="*/ 19539 h 1100141"/>
                  <a:gd name="connsiteX5" fmla="*/ 1095311 w 1096907"/>
                  <a:gd name="connsiteY5" fmla="*/ 58057 h 1100141"/>
                  <a:gd name="connsiteX6" fmla="*/ 1095311 w 1096907"/>
                  <a:gd name="connsiteY6" fmla="*/ 1044037 h 1100141"/>
                  <a:gd name="connsiteX7" fmla="*/ 1000341 w 1096907"/>
                  <a:gd name="connsiteY7" fmla="*/ 1100141 h 1100141"/>
                  <a:gd name="connsiteX8" fmla="*/ 738909 w 1096907"/>
                  <a:gd name="connsiteY8" fmla="*/ 468873 h 1100141"/>
                  <a:gd name="connsiteX9" fmla="*/ 0 w 1096907"/>
                  <a:gd name="connsiteY9" fmla="*/ 120820 h 1100141"/>
                  <a:gd name="connsiteX0" fmla="*/ 0 w 1095311"/>
                  <a:gd name="connsiteY0" fmla="*/ 120820 h 1108477"/>
                  <a:gd name="connsiteX1" fmla="*/ 16338 w 1095311"/>
                  <a:gd name="connsiteY1" fmla="*/ 19539 h 1108477"/>
                  <a:gd name="connsiteX2" fmla="*/ 54856 w 1095311"/>
                  <a:gd name="connsiteY2" fmla="*/ 3584 h 1108477"/>
                  <a:gd name="connsiteX3" fmla="*/ 1040838 w 1095311"/>
                  <a:gd name="connsiteY3" fmla="*/ 3584 h 1108477"/>
                  <a:gd name="connsiteX4" fmla="*/ 1079356 w 1095311"/>
                  <a:gd name="connsiteY4" fmla="*/ 19539 h 1108477"/>
                  <a:gd name="connsiteX5" fmla="*/ 1095311 w 1095311"/>
                  <a:gd name="connsiteY5" fmla="*/ 58057 h 1108477"/>
                  <a:gd name="connsiteX6" fmla="*/ 1095311 w 1095311"/>
                  <a:gd name="connsiteY6" fmla="*/ 1044037 h 1108477"/>
                  <a:gd name="connsiteX7" fmla="*/ 1000341 w 1095311"/>
                  <a:gd name="connsiteY7" fmla="*/ 1100141 h 1108477"/>
                  <a:gd name="connsiteX8" fmla="*/ 738909 w 1095311"/>
                  <a:gd name="connsiteY8" fmla="*/ 468873 h 1108477"/>
                  <a:gd name="connsiteX9" fmla="*/ 0 w 1095311"/>
                  <a:gd name="connsiteY9" fmla="*/ 120820 h 1108477"/>
                  <a:gd name="connsiteX0" fmla="*/ 0 w 1095311"/>
                  <a:gd name="connsiteY0" fmla="*/ 120820 h 1108477"/>
                  <a:gd name="connsiteX1" fmla="*/ 16338 w 1095311"/>
                  <a:gd name="connsiteY1" fmla="*/ 19539 h 1108477"/>
                  <a:gd name="connsiteX2" fmla="*/ 54856 w 1095311"/>
                  <a:gd name="connsiteY2" fmla="*/ 3584 h 1108477"/>
                  <a:gd name="connsiteX3" fmla="*/ 1040838 w 1095311"/>
                  <a:gd name="connsiteY3" fmla="*/ 3584 h 1108477"/>
                  <a:gd name="connsiteX4" fmla="*/ 1079356 w 1095311"/>
                  <a:gd name="connsiteY4" fmla="*/ 19539 h 1108477"/>
                  <a:gd name="connsiteX5" fmla="*/ 1095311 w 1095311"/>
                  <a:gd name="connsiteY5" fmla="*/ 58057 h 1108477"/>
                  <a:gd name="connsiteX6" fmla="*/ 1095311 w 1095311"/>
                  <a:gd name="connsiteY6" fmla="*/ 1044037 h 1108477"/>
                  <a:gd name="connsiteX7" fmla="*/ 1000341 w 1095311"/>
                  <a:gd name="connsiteY7" fmla="*/ 1100141 h 1108477"/>
                  <a:gd name="connsiteX8" fmla="*/ 738909 w 1095311"/>
                  <a:gd name="connsiteY8" fmla="*/ 468873 h 1108477"/>
                  <a:gd name="connsiteX9" fmla="*/ 0 w 1095311"/>
                  <a:gd name="connsiteY9" fmla="*/ 120820 h 1108477"/>
                  <a:gd name="connsiteX0" fmla="*/ 832 w 1096143"/>
                  <a:gd name="connsiteY0" fmla="*/ 120820 h 1108477"/>
                  <a:gd name="connsiteX1" fmla="*/ 17170 w 1096143"/>
                  <a:gd name="connsiteY1" fmla="*/ 19539 h 1108477"/>
                  <a:gd name="connsiteX2" fmla="*/ 55688 w 1096143"/>
                  <a:gd name="connsiteY2" fmla="*/ 3584 h 1108477"/>
                  <a:gd name="connsiteX3" fmla="*/ 1041670 w 1096143"/>
                  <a:gd name="connsiteY3" fmla="*/ 3584 h 1108477"/>
                  <a:gd name="connsiteX4" fmla="*/ 1080188 w 1096143"/>
                  <a:gd name="connsiteY4" fmla="*/ 19539 h 1108477"/>
                  <a:gd name="connsiteX5" fmla="*/ 1096143 w 1096143"/>
                  <a:gd name="connsiteY5" fmla="*/ 58057 h 1108477"/>
                  <a:gd name="connsiteX6" fmla="*/ 1096143 w 1096143"/>
                  <a:gd name="connsiteY6" fmla="*/ 1044037 h 1108477"/>
                  <a:gd name="connsiteX7" fmla="*/ 1001173 w 1096143"/>
                  <a:gd name="connsiteY7" fmla="*/ 1100141 h 1108477"/>
                  <a:gd name="connsiteX8" fmla="*/ 739741 w 1096143"/>
                  <a:gd name="connsiteY8" fmla="*/ 468873 h 1108477"/>
                  <a:gd name="connsiteX9" fmla="*/ 832 w 1096143"/>
                  <a:gd name="connsiteY9" fmla="*/ 120820 h 1108477"/>
                  <a:gd name="connsiteX0" fmla="*/ 11113 w 1106424"/>
                  <a:gd name="connsiteY0" fmla="*/ 120820 h 1108477"/>
                  <a:gd name="connsiteX1" fmla="*/ 27451 w 1106424"/>
                  <a:gd name="connsiteY1" fmla="*/ 19539 h 1108477"/>
                  <a:gd name="connsiteX2" fmla="*/ 65969 w 1106424"/>
                  <a:gd name="connsiteY2" fmla="*/ 3584 h 1108477"/>
                  <a:gd name="connsiteX3" fmla="*/ 1051951 w 1106424"/>
                  <a:gd name="connsiteY3" fmla="*/ 3584 h 1108477"/>
                  <a:gd name="connsiteX4" fmla="*/ 1090469 w 1106424"/>
                  <a:gd name="connsiteY4" fmla="*/ 19539 h 1108477"/>
                  <a:gd name="connsiteX5" fmla="*/ 1106424 w 1106424"/>
                  <a:gd name="connsiteY5" fmla="*/ 58057 h 1108477"/>
                  <a:gd name="connsiteX6" fmla="*/ 1106424 w 1106424"/>
                  <a:gd name="connsiteY6" fmla="*/ 1044037 h 1108477"/>
                  <a:gd name="connsiteX7" fmla="*/ 1011454 w 1106424"/>
                  <a:gd name="connsiteY7" fmla="*/ 1100141 h 1108477"/>
                  <a:gd name="connsiteX8" fmla="*/ 750022 w 1106424"/>
                  <a:gd name="connsiteY8" fmla="*/ 468873 h 1108477"/>
                  <a:gd name="connsiteX9" fmla="*/ 11113 w 1106424"/>
                  <a:gd name="connsiteY9" fmla="*/ 120820 h 1108477"/>
                  <a:gd name="connsiteX0" fmla="*/ 15127 w 1110438"/>
                  <a:gd name="connsiteY0" fmla="*/ 120820 h 1108477"/>
                  <a:gd name="connsiteX1" fmla="*/ 31465 w 1110438"/>
                  <a:gd name="connsiteY1" fmla="*/ 19539 h 1108477"/>
                  <a:gd name="connsiteX2" fmla="*/ 69983 w 1110438"/>
                  <a:gd name="connsiteY2" fmla="*/ 3584 h 1108477"/>
                  <a:gd name="connsiteX3" fmla="*/ 1055965 w 1110438"/>
                  <a:gd name="connsiteY3" fmla="*/ 3584 h 1108477"/>
                  <a:gd name="connsiteX4" fmla="*/ 1094483 w 1110438"/>
                  <a:gd name="connsiteY4" fmla="*/ 19539 h 1108477"/>
                  <a:gd name="connsiteX5" fmla="*/ 1110438 w 1110438"/>
                  <a:gd name="connsiteY5" fmla="*/ 58057 h 1108477"/>
                  <a:gd name="connsiteX6" fmla="*/ 1110438 w 1110438"/>
                  <a:gd name="connsiteY6" fmla="*/ 1044037 h 1108477"/>
                  <a:gd name="connsiteX7" fmla="*/ 1015468 w 1110438"/>
                  <a:gd name="connsiteY7" fmla="*/ 1100141 h 1108477"/>
                  <a:gd name="connsiteX8" fmla="*/ 754036 w 1110438"/>
                  <a:gd name="connsiteY8" fmla="*/ 468873 h 1108477"/>
                  <a:gd name="connsiteX9" fmla="*/ 15127 w 1110438"/>
                  <a:gd name="connsiteY9" fmla="*/ 120820 h 1108477"/>
                  <a:gd name="connsiteX0" fmla="*/ 13420 w 1108731"/>
                  <a:gd name="connsiteY0" fmla="*/ 120820 h 1108477"/>
                  <a:gd name="connsiteX1" fmla="*/ 29758 w 1108731"/>
                  <a:gd name="connsiteY1" fmla="*/ 19539 h 1108477"/>
                  <a:gd name="connsiteX2" fmla="*/ 68276 w 1108731"/>
                  <a:gd name="connsiteY2" fmla="*/ 3584 h 1108477"/>
                  <a:gd name="connsiteX3" fmla="*/ 1054258 w 1108731"/>
                  <a:gd name="connsiteY3" fmla="*/ 3584 h 1108477"/>
                  <a:gd name="connsiteX4" fmla="*/ 1092776 w 1108731"/>
                  <a:gd name="connsiteY4" fmla="*/ 19539 h 1108477"/>
                  <a:gd name="connsiteX5" fmla="*/ 1108731 w 1108731"/>
                  <a:gd name="connsiteY5" fmla="*/ 58057 h 1108477"/>
                  <a:gd name="connsiteX6" fmla="*/ 1108731 w 1108731"/>
                  <a:gd name="connsiteY6" fmla="*/ 1044037 h 1108477"/>
                  <a:gd name="connsiteX7" fmla="*/ 1013761 w 1108731"/>
                  <a:gd name="connsiteY7" fmla="*/ 1100141 h 1108477"/>
                  <a:gd name="connsiteX8" fmla="*/ 752329 w 1108731"/>
                  <a:gd name="connsiteY8" fmla="*/ 468873 h 1108477"/>
                  <a:gd name="connsiteX9" fmla="*/ 13420 w 1108731"/>
                  <a:gd name="connsiteY9" fmla="*/ 120820 h 1108477"/>
                  <a:gd name="connsiteX0" fmla="*/ 13420 w 1108731"/>
                  <a:gd name="connsiteY0" fmla="*/ 120820 h 1108477"/>
                  <a:gd name="connsiteX1" fmla="*/ 29758 w 1108731"/>
                  <a:gd name="connsiteY1" fmla="*/ 19539 h 1108477"/>
                  <a:gd name="connsiteX2" fmla="*/ 68276 w 1108731"/>
                  <a:gd name="connsiteY2" fmla="*/ 3584 h 1108477"/>
                  <a:gd name="connsiteX3" fmla="*/ 1054258 w 1108731"/>
                  <a:gd name="connsiteY3" fmla="*/ 3584 h 1108477"/>
                  <a:gd name="connsiteX4" fmla="*/ 1092776 w 1108731"/>
                  <a:gd name="connsiteY4" fmla="*/ 19539 h 1108477"/>
                  <a:gd name="connsiteX5" fmla="*/ 1108731 w 1108731"/>
                  <a:gd name="connsiteY5" fmla="*/ 58057 h 1108477"/>
                  <a:gd name="connsiteX6" fmla="*/ 1108731 w 1108731"/>
                  <a:gd name="connsiteY6" fmla="*/ 1044037 h 1108477"/>
                  <a:gd name="connsiteX7" fmla="*/ 1013761 w 1108731"/>
                  <a:gd name="connsiteY7" fmla="*/ 1100141 h 1108477"/>
                  <a:gd name="connsiteX8" fmla="*/ 752329 w 1108731"/>
                  <a:gd name="connsiteY8" fmla="*/ 468873 h 1108477"/>
                  <a:gd name="connsiteX9" fmla="*/ 13420 w 1108731"/>
                  <a:gd name="connsiteY9" fmla="*/ 120820 h 1108477"/>
                  <a:gd name="connsiteX0" fmla="*/ 13420 w 1108731"/>
                  <a:gd name="connsiteY0" fmla="*/ 120820 h 1108477"/>
                  <a:gd name="connsiteX1" fmla="*/ 29758 w 1108731"/>
                  <a:gd name="connsiteY1" fmla="*/ 19539 h 1108477"/>
                  <a:gd name="connsiteX2" fmla="*/ 68276 w 1108731"/>
                  <a:gd name="connsiteY2" fmla="*/ 3584 h 1108477"/>
                  <a:gd name="connsiteX3" fmla="*/ 1054258 w 1108731"/>
                  <a:gd name="connsiteY3" fmla="*/ 3584 h 1108477"/>
                  <a:gd name="connsiteX4" fmla="*/ 1092776 w 1108731"/>
                  <a:gd name="connsiteY4" fmla="*/ 19539 h 1108477"/>
                  <a:gd name="connsiteX5" fmla="*/ 1108731 w 1108731"/>
                  <a:gd name="connsiteY5" fmla="*/ 58057 h 1108477"/>
                  <a:gd name="connsiteX6" fmla="*/ 1108731 w 1108731"/>
                  <a:gd name="connsiteY6" fmla="*/ 1044037 h 1108477"/>
                  <a:gd name="connsiteX7" fmla="*/ 1013761 w 1108731"/>
                  <a:gd name="connsiteY7" fmla="*/ 1100141 h 1108477"/>
                  <a:gd name="connsiteX8" fmla="*/ 752329 w 1108731"/>
                  <a:gd name="connsiteY8" fmla="*/ 468873 h 1108477"/>
                  <a:gd name="connsiteX9" fmla="*/ 13420 w 1108731"/>
                  <a:gd name="connsiteY9" fmla="*/ 120820 h 1108477"/>
                  <a:gd name="connsiteX0" fmla="*/ 13420 w 1108731"/>
                  <a:gd name="connsiteY0" fmla="*/ 117236 h 1104893"/>
                  <a:gd name="connsiteX1" fmla="*/ 29758 w 1108731"/>
                  <a:gd name="connsiteY1" fmla="*/ 15955 h 1104893"/>
                  <a:gd name="connsiteX2" fmla="*/ 68276 w 1108731"/>
                  <a:gd name="connsiteY2" fmla="*/ 0 h 1104893"/>
                  <a:gd name="connsiteX3" fmla="*/ 1054258 w 1108731"/>
                  <a:gd name="connsiteY3" fmla="*/ 0 h 1104893"/>
                  <a:gd name="connsiteX4" fmla="*/ 1092776 w 1108731"/>
                  <a:gd name="connsiteY4" fmla="*/ 15955 h 1104893"/>
                  <a:gd name="connsiteX5" fmla="*/ 1108731 w 1108731"/>
                  <a:gd name="connsiteY5" fmla="*/ 54473 h 1104893"/>
                  <a:gd name="connsiteX6" fmla="*/ 1108731 w 1108731"/>
                  <a:gd name="connsiteY6" fmla="*/ 1040453 h 1104893"/>
                  <a:gd name="connsiteX7" fmla="*/ 1013761 w 1108731"/>
                  <a:gd name="connsiteY7" fmla="*/ 1096557 h 1104893"/>
                  <a:gd name="connsiteX8" fmla="*/ 752329 w 1108731"/>
                  <a:gd name="connsiteY8" fmla="*/ 465289 h 1104893"/>
                  <a:gd name="connsiteX9" fmla="*/ 13420 w 1108731"/>
                  <a:gd name="connsiteY9" fmla="*/ 117236 h 1104893"/>
                  <a:gd name="connsiteX0" fmla="*/ 12400 w 1107711"/>
                  <a:gd name="connsiteY0" fmla="*/ 117236 h 1104893"/>
                  <a:gd name="connsiteX1" fmla="*/ 28738 w 1107711"/>
                  <a:gd name="connsiteY1" fmla="*/ 15955 h 1104893"/>
                  <a:gd name="connsiteX2" fmla="*/ 67256 w 1107711"/>
                  <a:gd name="connsiteY2" fmla="*/ 0 h 1104893"/>
                  <a:gd name="connsiteX3" fmla="*/ 1053238 w 1107711"/>
                  <a:gd name="connsiteY3" fmla="*/ 0 h 1104893"/>
                  <a:gd name="connsiteX4" fmla="*/ 1091756 w 1107711"/>
                  <a:gd name="connsiteY4" fmla="*/ 15955 h 1104893"/>
                  <a:gd name="connsiteX5" fmla="*/ 1107711 w 1107711"/>
                  <a:gd name="connsiteY5" fmla="*/ 54473 h 1104893"/>
                  <a:gd name="connsiteX6" fmla="*/ 1107711 w 1107711"/>
                  <a:gd name="connsiteY6" fmla="*/ 1040453 h 1104893"/>
                  <a:gd name="connsiteX7" fmla="*/ 1012741 w 1107711"/>
                  <a:gd name="connsiteY7" fmla="*/ 1096557 h 1104893"/>
                  <a:gd name="connsiteX8" fmla="*/ 751309 w 1107711"/>
                  <a:gd name="connsiteY8" fmla="*/ 465289 h 1104893"/>
                  <a:gd name="connsiteX9" fmla="*/ 12400 w 1107711"/>
                  <a:gd name="connsiteY9" fmla="*/ 117236 h 1104893"/>
                  <a:gd name="connsiteX0" fmla="*/ 6982 w 1102293"/>
                  <a:gd name="connsiteY0" fmla="*/ 117236 h 1104893"/>
                  <a:gd name="connsiteX1" fmla="*/ 23320 w 1102293"/>
                  <a:gd name="connsiteY1" fmla="*/ 15955 h 1104893"/>
                  <a:gd name="connsiteX2" fmla="*/ 61838 w 1102293"/>
                  <a:gd name="connsiteY2" fmla="*/ 0 h 1104893"/>
                  <a:gd name="connsiteX3" fmla="*/ 1047820 w 1102293"/>
                  <a:gd name="connsiteY3" fmla="*/ 0 h 1104893"/>
                  <a:gd name="connsiteX4" fmla="*/ 1086338 w 1102293"/>
                  <a:gd name="connsiteY4" fmla="*/ 15955 h 1104893"/>
                  <a:gd name="connsiteX5" fmla="*/ 1102293 w 1102293"/>
                  <a:gd name="connsiteY5" fmla="*/ 54473 h 1104893"/>
                  <a:gd name="connsiteX6" fmla="*/ 1102293 w 1102293"/>
                  <a:gd name="connsiteY6" fmla="*/ 1040453 h 1104893"/>
                  <a:gd name="connsiteX7" fmla="*/ 1007323 w 1102293"/>
                  <a:gd name="connsiteY7" fmla="*/ 1096557 h 1104893"/>
                  <a:gd name="connsiteX8" fmla="*/ 745891 w 1102293"/>
                  <a:gd name="connsiteY8" fmla="*/ 465289 h 1104893"/>
                  <a:gd name="connsiteX9" fmla="*/ 6982 w 1102293"/>
                  <a:gd name="connsiteY9" fmla="*/ 117236 h 1104893"/>
                  <a:gd name="connsiteX0" fmla="*/ 0 w 1095311"/>
                  <a:gd name="connsiteY0" fmla="*/ 117236 h 1104893"/>
                  <a:gd name="connsiteX1" fmla="*/ 25133 w 1095311"/>
                  <a:gd name="connsiteY1" fmla="*/ 15955 h 1104893"/>
                  <a:gd name="connsiteX2" fmla="*/ 54856 w 1095311"/>
                  <a:gd name="connsiteY2" fmla="*/ 0 h 1104893"/>
                  <a:gd name="connsiteX3" fmla="*/ 1040838 w 1095311"/>
                  <a:gd name="connsiteY3" fmla="*/ 0 h 1104893"/>
                  <a:gd name="connsiteX4" fmla="*/ 1079356 w 1095311"/>
                  <a:gd name="connsiteY4" fmla="*/ 15955 h 1104893"/>
                  <a:gd name="connsiteX5" fmla="*/ 1095311 w 1095311"/>
                  <a:gd name="connsiteY5" fmla="*/ 54473 h 1104893"/>
                  <a:gd name="connsiteX6" fmla="*/ 1095311 w 1095311"/>
                  <a:gd name="connsiteY6" fmla="*/ 1040453 h 1104893"/>
                  <a:gd name="connsiteX7" fmla="*/ 1000341 w 1095311"/>
                  <a:gd name="connsiteY7" fmla="*/ 1096557 h 1104893"/>
                  <a:gd name="connsiteX8" fmla="*/ 738909 w 1095311"/>
                  <a:gd name="connsiteY8" fmla="*/ 465289 h 1104893"/>
                  <a:gd name="connsiteX9" fmla="*/ 0 w 1095311"/>
                  <a:gd name="connsiteY9" fmla="*/ 117236 h 1104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5311" h="1104893">
                    <a:moveTo>
                      <a:pt x="0" y="117236"/>
                    </a:moveTo>
                    <a:cubicBezTo>
                      <a:pt x="1491" y="36910"/>
                      <a:pt x="1813" y="29761"/>
                      <a:pt x="25133" y="15955"/>
                    </a:cubicBezTo>
                    <a:cubicBezTo>
                      <a:pt x="36743" y="8802"/>
                      <a:pt x="40409" y="0"/>
                      <a:pt x="54856" y="0"/>
                    </a:cubicBezTo>
                    <a:lnTo>
                      <a:pt x="1040838" y="0"/>
                    </a:lnTo>
                    <a:cubicBezTo>
                      <a:pt x="1055285" y="0"/>
                      <a:pt x="1069141" y="5739"/>
                      <a:pt x="1079356" y="15955"/>
                    </a:cubicBezTo>
                    <a:cubicBezTo>
                      <a:pt x="1089572" y="26171"/>
                      <a:pt x="1095311" y="40026"/>
                      <a:pt x="1095311" y="54473"/>
                    </a:cubicBezTo>
                    <a:lnTo>
                      <a:pt x="1095311" y="1040453"/>
                    </a:lnTo>
                    <a:cubicBezTo>
                      <a:pt x="1095311" y="1054900"/>
                      <a:pt x="1089539" y="1104893"/>
                      <a:pt x="1000341" y="1096557"/>
                    </a:cubicBezTo>
                    <a:cubicBezTo>
                      <a:pt x="977836" y="968095"/>
                      <a:pt x="905632" y="628509"/>
                      <a:pt x="738909" y="465289"/>
                    </a:cubicBezTo>
                    <a:cubicBezTo>
                      <a:pt x="572186" y="302069"/>
                      <a:pt x="469425" y="257020"/>
                      <a:pt x="0" y="117236"/>
                    </a:cubicBezTo>
                    <a:close/>
                  </a:path>
                </a:pathLst>
              </a:custGeom>
              <a:gradFill flip="none" rotWithShape="1">
                <a:gsLst>
                  <a:gs pos="78000">
                    <a:schemeClr val="bg1">
                      <a:alpha val="0"/>
                    </a:schemeClr>
                  </a:gs>
                  <a:gs pos="10000">
                    <a:schemeClr val="bg1">
                      <a:alpha val="32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모서리가 둥근 직사각형 89"/>
              <p:cNvSpPr/>
              <p:nvPr/>
            </p:nvSpPr>
            <p:spPr>
              <a:xfrm rot="10800000">
                <a:off x="3036540" y="6621796"/>
                <a:ext cx="806283" cy="818464"/>
              </a:xfrm>
              <a:prstGeom prst="roundRect">
                <a:avLst>
                  <a:gd name="adj" fmla="val 4975"/>
                </a:avLst>
              </a:prstGeom>
              <a:gradFill flip="none" rotWithShape="1">
                <a:gsLst>
                  <a:gs pos="100000">
                    <a:schemeClr val="bg1">
                      <a:alpha val="60000"/>
                    </a:schemeClr>
                  </a:gs>
                  <a:gs pos="100000">
                    <a:schemeClr val="bg1">
                      <a:alpha val="0"/>
                    </a:schemeClr>
                  </a:gs>
                  <a:gs pos="87000">
                    <a:schemeClr val="bg1">
                      <a:alpha val="24000"/>
                    </a:schemeClr>
                  </a:gs>
                  <a:gs pos="75000">
                    <a:schemeClr val="bg1">
                      <a:shade val="100000"/>
                      <a:satMod val="115000"/>
                      <a:alpha val="10000"/>
                    </a:schemeClr>
                  </a:gs>
                  <a:gs pos="34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66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>
                <a:bevelT w="6350" h="63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000"/>
              </a:p>
            </p:txBody>
          </p:sp>
        </p:grpSp>
        <p:sp>
          <p:nvSpPr>
            <p:cNvPr id="93" name="모서리가 둥근 직사각형 92"/>
            <p:cNvSpPr/>
            <p:nvPr/>
          </p:nvSpPr>
          <p:spPr>
            <a:xfrm>
              <a:off x="5394325" y="3620068"/>
              <a:ext cx="849313" cy="862013"/>
            </a:xfrm>
            <a:prstGeom prst="roundRect">
              <a:avLst>
                <a:gd name="adj" fmla="val 6438"/>
              </a:avLst>
            </a:prstGeom>
            <a:solidFill>
              <a:srgbClr val="074B8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/>
            </a:p>
          </p:txBody>
        </p:sp>
        <p:grpSp>
          <p:nvGrpSpPr>
            <p:cNvPr id="94" name="그룹 152"/>
            <p:cNvGrpSpPr>
              <a:grpSpLocks/>
            </p:cNvGrpSpPr>
            <p:nvPr/>
          </p:nvGrpSpPr>
          <p:grpSpPr bwMode="auto">
            <a:xfrm>
              <a:off x="5416550" y="3626418"/>
              <a:ext cx="820738" cy="846138"/>
              <a:chOff x="4328059" y="6611637"/>
              <a:chExt cx="812013" cy="830266"/>
            </a:xfrm>
          </p:grpSpPr>
          <p:sp>
            <p:nvSpPr>
              <p:cNvPr id="95" name="모서리가 둥근 직사각형 94"/>
              <p:cNvSpPr/>
              <p:nvPr/>
            </p:nvSpPr>
            <p:spPr>
              <a:xfrm>
                <a:off x="4328954" y="6622990"/>
                <a:ext cx="806276" cy="816452"/>
              </a:xfrm>
              <a:prstGeom prst="roundRect">
                <a:avLst>
                  <a:gd name="adj" fmla="val 4975"/>
                </a:avLst>
              </a:prstGeom>
              <a:gradFill flip="none" rotWithShape="1">
                <a:gsLst>
                  <a:gs pos="100000">
                    <a:schemeClr val="bg1">
                      <a:alpha val="80000"/>
                    </a:schemeClr>
                  </a:gs>
                  <a:gs pos="48000">
                    <a:schemeClr val="bg1">
                      <a:alpha val="2000"/>
                    </a:schemeClr>
                  </a:gs>
                  <a:gs pos="66000">
                    <a:schemeClr val="bg1">
                      <a:shade val="100000"/>
                      <a:satMod val="115000"/>
                      <a:alpha val="27000"/>
                    </a:schemeClr>
                  </a:gs>
                </a:gsLst>
                <a:lin ang="84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>
                <a:bevelT w="19050" h="127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000"/>
              </a:p>
            </p:txBody>
          </p:sp>
          <p:sp>
            <p:nvSpPr>
              <p:cNvPr id="96" name="자유형 95"/>
              <p:cNvSpPr/>
              <p:nvPr/>
            </p:nvSpPr>
            <p:spPr>
              <a:xfrm rot="10800000">
                <a:off x="4328059" y="6611637"/>
                <a:ext cx="812013" cy="830266"/>
              </a:xfrm>
              <a:custGeom>
                <a:avLst/>
                <a:gdLst>
                  <a:gd name="connsiteX0" fmla="*/ 0 w 1094928"/>
                  <a:gd name="connsiteY0" fmla="*/ 54473 h 1094926"/>
                  <a:gd name="connsiteX1" fmla="*/ 15955 w 1094928"/>
                  <a:gd name="connsiteY1" fmla="*/ 15955 h 1094926"/>
                  <a:gd name="connsiteX2" fmla="*/ 54473 w 1094928"/>
                  <a:gd name="connsiteY2" fmla="*/ 0 h 1094926"/>
                  <a:gd name="connsiteX3" fmla="*/ 1040455 w 1094928"/>
                  <a:gd name="connsiteY3" fmla="*/ 0 h 1094926"/>
                  <a:gd name="connsiteX4" fmla="*/ 1078973 w 1094928"/>
                  <a:gd name="connsiteY4" fmla="*/ 15955 h 1094926"/>
                  <a:gd name="connsiteX5" fmla="*/ 1094928 w 1094928"/>
                  <a:gd name="connsiteY5" fmla="*/ 54473 h 1094926"/>
                  <a:gd name="connsiteX6" fmla="*/ 1094928 w 1094928"/>
                  <a:gd name="connsiteY6" fmla="*/ 1040453 h 1094926"/>
                  <a:gd name="connsiteX7" fmla="*/ 1078973 w 1094928"/>
                  <a:gd name="connsiteY7" fmla="*/ 1078971 h 1094926"/>
                  <a:gd name="connsiteX8" fmla="*/ 1040455 w 1094928"/>
                  <a:gd name="connsiteY8" fmla="*/ 1094926 h 1094926"/>
                  <a:gd name="connsiteX9" fmla="*/ 54473 w 1094928"/>
                  <a:gd name="connsiteY9" fmla="*/ 1094926 h 1094926"/>
                  <a:gd name="connsiteX10" fmla="*/ 15955 w 1094928"/>
                  <a:gd name="connsiteY10" fmla="*/ 1078971 h 1094926"/>
                  <a:gd name="connsiteX11" fmla="*/ 0 w 1094928"/>
                  <a:gd name="connsiteY11" fmla="*/ 1040453 h 1094926"/>
                  <a:gd name="connsiteX12" fmla="*/ 0 w 1094928"/>
                  <a:gd name="connsiteY12" fmla="*/ 54473 h 1094926"/>
                  <a:gd name="connsiteX0" fmla="*/ 0 w 1094928"/>
                  <a:gd name="connsiteY0" fmla="*/ 177169 h 1375076"/>
                  <a:gd name="connsiteX1" fmla="*/ 15955 w 1094928"/>
                  <a:gd name="connsiteY1" fmla="*/ 138651 h 1375076"/>
                  <a:gd name="connsiteX2" fmla="*/ 54473 w 1094928"/>
                  <a:gd name="connsiteY2" fmla="*/ 122696 h 1375076"/>
                  <a:gd name="connsiteX3" fmla="*/ 1040455 w 1094928"/>
                  <a:gd name="connsiteY3" fmla="*/ 122696 h 1375076"/>
                  <a:gd name="connsiteX4" fmla="*/ 1078973 w 1094928"/>
                  <a:gd name="connsiteY4" fmla="*/ 138651 h 1375076"/>
                  <a:gd name="connsiteX5" fmla="*/ 1094928 w 1094928"/>
                  <a:gd name="connsiteY5" fmla="*/ 177169 h 1375076"/>
                  <a:gd name="connsiteX6" fmla="*/ 1094928 w 1094928"/>
                  <a:gd name="connsiteY6" fmla="*/ 1163149 h 1375076"/>
                  <a:gd name="connsiteX7" fmla="*/ 1078973 w 1094928"/>
                  <a:gd name="connsiteY7" fmla="*/ 1201667 h 1375076"/>
                  <a:gd name="connsiteX8" fmla="*/ 1040455 w 1094928"/>
                  <a:gd name="connsiteY8" fmla="*/ 1217622 h 1375076"/>
                  <a:gd name="connsiteX9" fmla="*/ 54473 w 1094928"/>
                  <a:gd name="connsiteY9" fmla="*/ 1217622 h 1375076"/>
                  <a:gd name="connsiteX10" fmla="*/ 15955 w 1094928"/>
                  <a:gd name="connsiteY10" fmla="*/ 1201667 h 1375076"/>
                  <a:gd name="connsiteX11" fmla="*/ 0 w 1094928"/>
                  <a:gd name="connsiteY11" fmla="*/ 177169 h 1375076"/>
                  <a:gd name="connsiteX0" fmla="*/ 0 w 1094928"/>
                  <a:gd name="connsiteY0" fmla="*/ 177169 h 1217622"/>
                  <a:gd name="connsiteX1" fmla="*/ 15955 w 1094928"/>
                  <a:gd name="connsiteY1" fmla="*/ 138651 h 1217622"/>
                  <a:gd name="connsiteX2" fmla="*/ 54473 w 1094928"/>
                  <a:gd name="connsiteY2" fmla="*/ 122696 h 1217622"/>
                  <a:gd name="connsiteX3" fmla="*/ 1040455 w 1094928"/>
                  <a:gd name="connsiteY3" fmla="*/ 122696 h 1217622"/>
                  <a:gd name="connsiteX4" fmla="*/ 1078973 w 1094928"/>
                  <a:gd name="connsiteY4" fmla="*/ 138651 h 1217622"/>
                  <a:gd name="connsiteX5" fmla="*/ 1094928 w 1094928"/>
                  <a:gd name="connsiteY5" fmla="*/ 177169 h 1217622"/>
                  <a:gd name="connsiteX6" fmla="*/ 1094928 w 1094928"/>
                  <a:gd name="connsiteY6" fmla="*/ 1163149 h 1217622"/>
                  <a:gd name="connsiteX7" fmla="*/ 1078973 w 1094928"/>
                  <a:gd name="connsiteY7" fmla="*/ 1201667 h 1217622"/>
                  <a:gd name="connsiteX8" fmla="*/ 1040455 w 1094928"/>
                  <a:gd name="connsiteY8" fmla="*/ 1217622 h 1217622"/>
                  <a:gd name="connsiteX9" fmla="*/ 15955 w 1094928"/>
                  <a:gd name="connsiteY9" fmla="*/ 1201667 h 1217622"/>
                  <a:gd name="connsiteX10" fmla="*/ 0 w 1094928"/>
                  <a:gd name="connsiteY10" fmla="*/ 177169 h 1217622"/>
                  <a:gd name="connsiteX0" fmla="*/ 86806 w 1181734"/>
                  <a:gd name="connsiteY0" fmla="*/ 102820 h 1143273"/>
                  <a:gd name="connsiteX1" fmla="*/ 102761 w 1181734"/>
                  <a:gd name="connsiteY1" fmla="*/ 64302 h 1143273"/>
                  <a:gd name="connsiteX2" fmla="*/ 141279 w 1181734"/>
                  <a:gd name="connsiteY2" fmla="*/ 48347 h 1143273"/>
                  <a:gd name="connsiteX3" fmla="*/ 1127261 w 1181734"/>
                  <a:gd name="connsiteY3" fmla="*/ 48347 h 1143273"/>
                  <a:gd name="connsiteX4" fmla="*/ 1165779 w 1181734"/>
                  <a:gd name="connsiteY4" fmla="*/ 64302 h 1143273"/>
                  <a:gd name="connsiteX5" fmla="*/ 1181734 w 1181734"/>
                  <a:gd name="connsiteY5" fmla="*/ 102820 h 1143273"/>
                  <a:gd name="connsiteX6" fmla="*/ 1181734 w 1181734"/>
                  <a:gd name="connsiteY6" fmla="*/ 1088800 h 1143273"/>
                  <a:gd name="connsiteX7" fmla="*/ 1165779 w 1181734"/>
                  <a:gd name="connsiteY7" fmla="*/ 1127318 h 1143273"/>
                  <a:gd name="connsiteX8" fmla="*/ 1127261 w 1181734"/>
                  <a:gd name="connsiteY8" fmla="*/ 1143273 h 1143273"/>
                  <a:gd name="connsiteX9" fmla="*/ 623600 w 1181734"/>
                  <a:gd name="connsiteY9" fmla="*/ 681221 h 1143273"/>
                  <a:gd name="connsiteX10" fmla="*/ 86806 w 1181734"/>
                  <a:gd name="connsiteY10" fmla="*/ 102820 h 1143273"/>
                  <a:gd name="connsiteX0" fmla="*/ 86806 w 1181734"/>
                  <a:gd name="connsiteY0" fmla="*/ 102820 h 1143273"/>
                  <a:gd name="connsiteX1" fmla="*/ 102761 w 1181734"/>
                  <a:gd name="connsiteY1" fmla="*/ 64302 h 1143273"/>
                  <a:gd name="connsiteX2" fmla="*/ 141279 w 1181734"/>
                  <a:gd name="connsiteY2" fmla="*/ 48347 h 1143273"/>
                  <a:gd name="connsiteX3" fmla="*/ 1127261 w 1181734"/>
                  <a:gd name="connsiteY3" fmla="*/ 48347 h 1143273"/>
                  <a:gd name="connsiteX4" fmla="*/ 1165779 w 1181734"/>
                  <a:gd name="connsiteY4" fmla="*/ 64302 h 1143273"/>
                  <a:gd name="connsiteX5" fmla="*/ 1181734 w 1181734"/>
                  <a:gd name="connsiteY5" fmla="*/ 102820 h 1143273"/>
                  <a:gd name="connsiteX6" fmla="*/ 1181734 w 1181734"/>
                  <a:gd name="connsiteY6" fmla="*/ 1088800 h 1143273"/>
                  <a:gd name="connsiteX7" fmla="*/ 1165779 w 1181734"/>
                  <a:gd name="connsiteY7" fmla="*/ 1127318 h 1143273"/>
                  <a:gd name="connsiteX8" fmla="*/ 1127261 w 1181734"/>
                  <a:gd name="connsiteY8" fmla="*/ 1143273 h 1143273"/>
                  <a:gd name="connsiteX9" fmla="*/ 623600 w 1181734"/>
                  <a:gd name="connsiteY9" fmla="*/ 681221 h 1143273"/>
                  <a:gd name="connsiteX10" fmla="*/ 86806 w 1181734"/>
                  <a:gd name="connsiteY10" fmla="*/ 102820 h 1143273"/>
                  <a:gd name="connsiteX0" fmla="*/ 89559 w 1184487"/>
                  <a:gd name="connsiteY0" fmla="*/ 99708 h 1140161"/>
                  <a:gd name="connsiteX1" fmla="*/ 105514 w 1184487"/>
                  <a:gd name="connsiteY1" fmla="*/ 61190 h 1140161"/>
                  <a:gd name="connsiteX2" fmla="*/ 144032 w 1184487"/>
                  <a:gd name="connsiteY2" fmla="*/ 45235 h 1140161"/>
                  <a:gd name="connsiteX3" fmla="*/ 1130014 w 1184487"/>
                  <a:gd name="connsiteY3" fmla="*/ 45235 h 1140161"/>
                  <a:gd name="connsiteX4" fmla="*/ 1168532 w 1184487"/>
                  <a:gd name="connsiteY4" fmla="*/ 61190 h 1140161"/>
                  <a:gd name="connsiteX5" fmla="*/ 1184487 w 1184487"/>
                  <a:gd name="connsiteY5" fmla="*/ 99708 h 1140161"/>
                  <a:gd name="connsiteX6" fmla="*/ 1184487 w 1184487"/>
                  <a:gd name="connsiteY6" fmla="*/ 1085688 h 1140161"/>
                  <a:gd name="connsiteX7" fmla="*/ 1168532 w 1184487"/>
                  <a:gd name="connsiteY7" fmla="*/ 1124206 h 1140161"/>
                  <a:gd name="connsiteX8" fmla="*/ 1130014 w 1184487"/>
                  <a:gd name="connsiteY8" fmla="*/ 1140161 h 1140161"/>
                  <a:gd name="connsiteX9" fmla="*/ 642867 w 1184487"/>
                  <a:gd name="connsiteY9" fmla="*/ 659436 h 1140161"/>
                  <a:gd name="connsiteX10" fmla="*/ 89559 w 1184487"/>
                  <a:gd name="connsiteY10" fmla="*/ 99708 h 1140161"/>
                  <a:gd name="connsiteX0" fmla="*/ 122810 w 1217738"/>
                  <a:gd name="connsiteY0" fmla="*/ 78817 h 1119270"/>
                  <a:gd name="connsiteX1" fmla="*/ 138765 w 1217738"/>
                  <a:gd name="connsiteY1" fmla="*/ 40299 h 1119270"/>
                  <a:gd name="connsiteX2" fmla="*/ 177283 w 1217738"/>
                  <a:gd name="connsiteY2" fmla="*/ 24344 h 1119270"/>
                  <a:gd name="connsiteX3" fmla="*/ 1163265 w 1217738"/>
                  <a:gd name="connsiteY3" fmla="*/ 24344 h 1119270"/>
                  <a:gd name="connsiteX4" fmla="*/ 1201783 w 1217738"/>
                  <a:gd name="connsiteY4" fmla="*/ 40299 h 1119270"/>
                  <a:gd name="connsiteX5" fmla="*/ 1217738 w 1217738"/>
                  <a:gd name="connsiteY5" fmla="*/ 78817 h 1119270"/>
                  <a:gd name="connsiteX6" fmla="*/ 1217738 w 1217738"/>
                  <a:gd name="connsiteY6" fmla="*/ 1064797 h 1119270"/>
                  <a:gd name="connsiteX7" fmla="*/ 1201783 w 1217738"/>
                  <a:gd name="connsiteY7" fmla="*/ 1103315 h 1119270"/>
                  <a:gd name="connsiteX8" fmla="*/ 1163265 w 1217738"/>
                  <a:gd name="connsiteY8" fmla="*/ 1119270 h 1119270"/>
                  <a:gd name="connsiteX9" fmla="*/ 875628 w 1217738"/>
                  <a:gd name="connsiteY9" fmla="*/ 513201 h 1119270"/>
                  <a:gd name="connsiteX10" fmla="*/ 122810 w 1217738"/>
                  <a:gd name="connsiteY10" fmla="*/ 78817 h 1119270"/>
                  <a:gd name="connsiteX0" fmla="*/ 122810 w 1217738"/>
                  <a:gd name="connsiteY0" fmla="*/ 78817 h 1119270"/>
                  <a:gd name="connsiteX1" fmla="*/ 138765 w 1217738"/>
                  <a:gd name="connsiteY1" fmla="*/ 40299 h 1119270"/>
                  <a:gd name="connsiteX2" fmla="*/ 177283 w 1217738"/>
                  <a:gd name="connsiteY2" fmla="*/ 24344 h 1119270"/>
                  <a:gd name="connsiteX3" fmla="*/ 1163265 w 1217738"/>
                  <a:gd name="connsiteY3" fmla="*/ 24344 h 1119270"/>
                  <a:gd name="connsiteX4" fmla="*/ 1201783 w 1217738"/>
                  <a:gd name="connsiteY4" fmla="*/ 40299 h 1119270"/>
                  <a:gd name="connsiteX5" fmla="*/ 1217738 w 1217738"/>
                  <a:gd name="connsiteY5" fmla="*/ 78817 h 1119270"/>
                  <a:gd name="connsiteX6" fmla="*/ 1217738 w 1217738"/>
                  <a:gd name="connsiteY6" fmla="*/ 1064797 h 1119270"/>
                  <a:gd name="connsiteX7" fmla="*/ 1201783 w 1217738"/>
                  <a:gd name="connsiteY7" fmla="*/ 1103315 h 1119270"/>
                  <a:gd name="connsiteX8" fmla="*/ 1163265 w 1217738"/>
                  <a:gd name="connsiteY8" fmla="*/ 1119270 h 1119270"/>
                  <a:gd name="connsiteX9" fmla="*/ 875628 w 1217738"/>
                  <a:gd name="connsiteY9" fmla="*/ 513201 h 1119270"/>
                  <a:gd name="connsiteX10" fmla="*/ 122810 w 1217738"/>
                  <a:gd name="connsiteY10" fmla="*/ 78817 h 1119270"/>
                  <a:gd name="connsiteX0" fmla="*/ 122810 w 1217738"/>
                  <a:gd name="connsiteY0" fmla="*/ 78817 h 1119270"/>
                  <a:gd name="connsiteX1" fmla="*/ 138765 w 1217738"/>
                  <a:gd name="connsiteY1" fmla="*/ 40299 h 1119270"/>
                  <a:gd name="connsiteX2" fmla="*/ 177283 w 1217738"/>
                  <a:gd name="connsiteY2" fmla="*/ 24344 h 1119270"/>
                  <a:gd name="connsiteX3" fmla="*/ 1163265 w 1217738"/>
                  <a:gd name="connsiteY3" fmla="*/ 24344 h 1119270"/>
                  <a:gd name="connsiteX4" fmla="*/ 1201783 w 1217738"/>
                  <a:gd name="connsiteY4" fmla="*/ 40299 h 1119270"/>
                  <a:gd name="connsiteX5" fmla="*/ 1217738 w 1217738"/>
                  <a:gd name="connsiteY5" fmla="*/ 78817 h 1119270"/>
                  <a:gd name="connsiteX6" fmla="*/ 1217738 w 1217738"/>
                  <a:gd name="connsiteY6" fmla="*/ 1064797 h 1119270"/>
                  <a:gd name="connsiteX7" fmla="*/ 1201783 w 1217738"/>
                  <a:gd name="connsiteY7" fmla="*/ 1103315 h 1119270"/>
                  <a:gd name="connsiteX8" fmla="*/ 1163265 w 1217738"/>
                  <a:gd name="connsiteY8" fmla="*/ 1119270 h 1119270"/>
                  <a:gd name="connsiteX9" fmla="*/ 875628 w 1217738"/>
                  <a:gd name="connsiteY9" fmla="*/ 513201 h 1119270"/>
                  <a:gd name="connsiteX10" fmla="*/ 122810 w 1217738"/>
                  <a:gd name="connsiteY10" fmla="*/ 78817 h 1119270"/>
                  <a:gd name="connsiteX0" fmla="*/ 122810 w 1217738"/>
                  <a:gd name="connsiteY0" fmla="*/ 78817 h 1119270"/>
                  <a:gd name="connsiteX1" fmla="*/ 138765 w 1217738"/>
                  <a:gd name="connsiteY1" fmla="*/ 40299 h 1119270"/>
                  <a:gd name="connsiteX2" fmla="*/ 177283 w 1217738"/>
                  <a:gd name="connsiteY2" fmla="*/ 24344 h 1119270"/>
                  <a:gd name="connsiteX3" fmla="*/ 1163265 w 1217738"/>
                  <a:gd name="connsiteY3" fmla="*/ 24344 h 1119270"/>
                  <a:gd name="connsiteX4" fmla="*/ 1201783 w 1217738"/>
                  <a:gd name="connsiteY4" fmla="*/ 40299 h 1119270"/>
                  <a:gd name="connsiteX5" fmla="*/ 1217738 w 1217738"/>
                  <a:gd name="connsiteY5" fmla="*/ 78817 h 1119270"/>
                  <a:gd name="connsiteX6" fmla="*/ 1217738 w 1217738"/>
                  <a:gd name="connsiteY6" fmla="*/ 1064797 h 1119270"/>
                  <a:gd name="connsiteX7" fmla="*/ 1201783 w 1217738"/>
                  <a:gd name="connsiteY7" fmla="*/ 1103315 h 1119270"/>
                  <a:gd name="connsiteX8" fmla="*/ 1163265 w 1217738"/>
                  <a:gd name="connsiteY8" fmla="*/ 1119270 h 1119270"/>
                  <a:gd name="connsiteX9" fmla="*/ 875628 w 1217738"/>
                  <a:gd name="connsiteY9" fmla="*/ 513201 h 1119270"/>
                  <a:gd name="connsiteX10" fmla="*/ 122810 w 1217738"/>
                  <a:gd name="connsiteY10" fmla="*/ 78817 h 1119270"/>
                  <a:gd name="connsiteX0" fmla="*/ 122810 w 1217738"/>
                  <a:gd name="connsiteY0" fmla="*/ 78817 h 1119270"/>
                  <a:gd name="connsiteX1" fmla="*/ 138765 w 1217738"/>
                  <a:gd name="connsiteY1" fmla="*/ 40299 h 1119270"/>
                  <a:gd name="connsiteX2" fmla="*/ 177283 w 1217738"/>
                  <a:gd name="connsiteY2" fmla="*/ 24344 h 1119270"/>
                  <a:gd name="connsiteX3" fmla="*/ 1163265 w 1217738"/>
                  <a:gd name="connsiteY3" fmla="*/ 24344 h 1119270"/>
                  <a:gd name="connsiteX4" fmla="*/ 1201783 w 1217738"/>
                  <a:gd name="connsiteY4" fmla="*/ 40299 h 1119270"/>
                  <a:gd name="connsiteX5" fmla="*/ 1217738 w 1217738"/>
                  <a:gd name="connsiteY5" fmla="*/ 78817 h 1119270"/>
                  <a:gd name="connsiteX6" fmla="*/ 1217738 w 1217738"/>
                  <a:gd name="connsiteY6" fmla="*/ 1064797 h 1119270"/>
                  <a:gd name="connsiteX7" fmla="*/ 1201783 w 1217738"/>
                  <a:gd name="connsiteY7" fmla="*/ 1103315 h 1119270"/>
                  <a:gd name="connsiteX8" fmla="*/ 1163265 w 1217738"/>
                  <a:gd name="connsiteY8" fmla="*/ 1119270 h 1119270"/>
                  <a:gd name="connsiteX9" fmla="*/ 875628 w 1217738"/>
                  <a:gd name="connsiteY9" fmla="*/ 513201 h 1119270"/>
                  <a:gd name="connsiteX10" fmla="*/ 122810 w 1217738"/>
                  <a:gd name="connsiteY10" fmla="*/ 78817 h 1119270"/>
                  <a:gd name="connsiteX0" fmla="*/ 122810 w 1217738"/>
                  <a:gd name="connsiteY0" fmla="*/ 78817 h 1119270"/>
                  <a:gd name="connsiteX1" fmla="*/ 138765 w 1217738"/>
                  <a:gd name="connsiteY1" fmla="*/ 40299 h 1119270"/>
                  <a:gd name="connsiteX2" fmla="*/ 177283 w 1217738"/>
                  <a:gd name="connsiteY2" fmla="*/ 24344 h 1119270"/>
                  <a:gd name="connsiteX3" fmla="*/ 1163265 w 1217738"/>
                  <a:gd name="connsiteY3" fmla="*/ 24344 h 1119270"/>
                  <a:gd name="connsiteX4" fmla="*/ 1201783 w 1217738"/>
                  <a:gd name="connsiteY4" fmla="*/ 40299 h 1119270"/>
                  <a:gd name="connsiteX5" fmla="*/ 1217738 w 1217738"/>
                  <a:gd name="connsiteY5" fmla="*/ 78817 h 1119270"/>
                  <a:gd name="connsiteX6" fmla="*/ 1217738 w 1217738"/>
                  <a:gd name="connsiteY6" fmla="*/ 1064797 h 1119270"/>
                  <a:gd name="connsiteX7" fmla="*/ 1201783 w 1217738"/>
                  <a:gd name="connsiteY7" fmla="*/ 1103315 h 1119270"/>
                  <a:gd name="connsiteX8" fmla="*/ 1163265 w 1217738"/>
                  <a:gd name="connsiteY8" fmla="*/ 1119270 h 1119270"/>
                  <a:gd name="connsiteX9" fmla="*/ 875628 w 1217738"/>
                  <a:gd name="connsiteY9" fmla="*/ 513201 h 1119270"/>
                  <a:gd name="connsiteX10" fmla="*/ 122810 w 1217738"/>
                  <a:gd name="connsiteY10" fmla="*/ 78817 h 1119270"/>
                  <a:gd name="connsiteX0" fmla="*/ 122810 w 1217738"/>
                  <a:gd name="connsiteY0" fmla="*/ 78817 h 1119270"/>
                  <a:gd name="connsiteX1" fmla="*/ 138765 w 1217738"/>
                  <a:gd name="connsiteY1" fmla="*/ 40299 h 1119270"/>
                  <a:gd name="connsiteX2" fmla="*/ 177283 w 1217738"/>
                  <a:gd name="connsiteY2" fmla="*/ 24344 h 1119270"/>
                  <a:gd name="connsiteX3" fmla="*/ 1163265 w 1217738"/>
                  <a:gd name="connsiteY3" fmla="*/ 24344 h 1119270"/>
                  <a:gd name="connsiteX4" fmla="*/ 1201783 w 1217738"/>
                  <a:gd name="connsiteY4" fmla="*/ 40299 h 1119270"/>
                  <a:gd name="connsiteX5" fmla="*/ 1217738 w 1217738"/>
                  <a:gd name="connsiteY5" fmla="*/ 78817 h 1119270"/>
                  <a:gd name="connsiteX6" fmla="*/ 1217738 w 1217738"/>
                  <a:gd name="connsiteY6" fmla="*/ 1064797 h 1119270"/>
                  <a:gd name="connsiteX7" fmla="*/ 1201783 w 1217738"/>
                  <a:gd name="connsiteY7" fmla="*/ 1103315 h 1119270"/>
                  <a:gd name="connsiteX8" fmla="*/ 1163265 w 1217738"/>
                  <a:gd name="connsiteY8" fmla="*/ 1119270 h 1119270"/>
                  <a:gd name="connsiteX9" fmla="*/ 875628 w 1217738"/>
                  <a:gd name="connsiteY9" fmla="*/ 513201 h 1119270"/>
                  <a:gd name="connsiteX10" fmla="*/ 122810 w 1217738"/>
                  <a:gd name="connsiteY10" fmla="*/ 78817 h 1119270"/>
                  <a:gd name="connsiteX0" fmla="*/ 122810 w 1258801"/>
                  <a:gd name="connsiteY0" fmla="*/ 78817 h 1195248"/>
                  <a:gd name="connsiteX1" fmla="*/ 138765 w 1258801"/>
                  <a:gd name="connsiteY1" fmla="*/ 40299 h 1195248"/>
                  <a:gd name="connsiteX2" fmla="*/ 177283 w 1258801"/>
                  <a:gd name="connsiteY2" fmla="*/ 24344 h 1195248"/>
                  <a:gd name="connsiteX3" fmla="*/ 1163265 w 1258801"/>
                  <a:gd name="connsiteY3" fmla="*/ 24344 h 1195248"/>
                  <a:gd name="connsiteX4" fmla="*/ 1201783 w 1258801"/>
                  <a:gd name="connsiteY4" fmla="*/ 40299 h 1195248"/>
                  <a:gd name="connsiteX5" fmla="*/ 1217738 w 1258801"/>
                  <a:gd name="connsiteY5" fmla="*/ 78817 h 1195248"/>
                  <a:gd name="connsiteX6" fmla="*/ 1217738 w 1258801"/>
                  <a:gd name="connsiteY6" fmla="*/ 1064797 h 1195248"/>
                  <a:gd name="connsiteX7" fmla="*/ 1201783 w 1258801"/>
                  <a:gd name="connsiteY7" fmla="*/ 1103315 h 1195248"/>
                  <a:gd name="connsiteX8" fmla="*/ 875628 w 1258801"/>
                  <a:gd name="connsiteY8" fmla="*/ 513201 h 1195248"/>
                  <a:gd name="connsiteX9" fmla="*/ 122810 w 1258801"/>
                  <a:gd name="connsiteY9" fmla="*/ 78817 h 1195248"/>
                  <a:gd name="connsiteX0" fmla="*/ 122810 w 1217738"/>
                  <a:gd name="connsiteY0" fmla="*/ 78817 h 1219656"/>
                  <a:gd name="connsiteX1" fmla="*/ 138765 w 1217738"/>
                  <a:gd name="connsiteY1" fmla="*/ 40299 h 1219656"/>
                  <a:gd name="connsiteX2" fmla="*/ 177283 w 1217738"/>
                  <a:gd name="connsiteY2" fmla="*/ 24344 h 1219656"/>
                  <a:gd name="connsiteX3" fmla="*/ 1163265 w 1217738"/>
                  <a:gd name="connsiteY3" fmla="*/ 24344 h 1219656"/>
                  <a:gd name="connsiteX4" fmla="*/ 1201783 w 1217738"/>
                  <a:gd name="connsiteY4" fmla="*/ 40299 h 1219656"/>
                  <a:gd name="connsiteX5" fmla="*/ 1217738 w 1217738"/>
                  <a:gd name="connsiteY5" fmla="*/ 78817 h 1219656"/>
                  <a:gd name="connsiteX6" fmla="*/ 1217738 w 1217738"/>
                  <a:gd name="connsiteY6" fmla="*/ 1064797 h 1219656"/>
                  <a:gd name="connsiteX7" fmla="*/ 1144256 w 1217738"/>
                  <a:gd name="connsiteY7" fmla="*/ 1127723 h 1219656"/>
                  <a:gd name="connsiteX8" fmla="*/ 875628 w 1217738"/>
                  <a:gd name="connsiteY8" fmla="*/ 513201 h 1219656"/>
                  <a:gd name="connsiteX9" fmla="*/ 122810 w 1217738"/>
                  <a:gd name="connsiteY9" fmla="*/ 78817 h 1219656"/>
                  <a:gd name="connsiteX0" fmla="*/ 122810 w 1217738"/>
                  <a:gd name="connsiteY0" fmla="*/ 78817 h 1127723"/>
                  <a:gd name="connsiteX1" fmla="*/ 138765 w 1217738"/>
                  <a:gd name="connsiteY1" fmla="*/ 40299 h 1127723"/>
                  <a:gd name="connsiteX2" fmla="*/ 177283 w 1217738"/>
                  <a:gd name="connsiteY2" fmla="*/ 24344 h 1127723"/>
                  <a:gd name="connsiteX3" fmla="*/ 1163265 w 1217738"/>
                  <a:gd name="connsiteY3" fmla="*/ 24344 h 1127723"/>
                  <a:gd name="connsiteX4" fmla="*/ 1201783 w 1217738"/>
                  <a:gd name="connsiteY4" fmla="*/ 40299 h 1127723"/>
                  <a:gd name="connsiteX5" fmla="*/ 1217738 w 1217738"/>
                  <a:gd name="connsiteY5" fmla="*/ 78817 h 1127723"/>
                  <a:gd name="connsiteX6" fmla="*/ 1217738 w 1217738"/>
                  <a:gd name="connsiteY6" fmla="*/ 1064797 h 1127723"/>
                  <a:gd name="connsiteX7" fmla="*/ 1144256 w 1217738"/>
                  <a:gd name="connsiteY7" fmla="*/ 1127723 h 1127723"/>
                  <a:gd name="connsiteX8" fmla="*/ 875628 w 1217738"/>
                  <a:gd name="connsiteY8" fmla="*/ 513201 h 1127723"/>
                  <a:gd name="connsiteX9" fmla="*/ 122810 w 1217738"/>
                  <a:gd name="connsiteY9" fmla="*/ 78817 h 1127723"/>
                  <a:gd name="connsiteX0" fmla="*/ 122810 w 1217738"/>
                  <a:gd name="connsiteY0" fmla="*/ 78817 h 1130941"/>
                  <a:gd name="connsiteX1" fmla="*/ 138765 w 1217738"/>
                  <a:gd name="connsiteY1" fmla="*/ 40299 h 1130941"/>
                  <a:gd name="connsiteX2" fmla="*/ 177283 w 1217738"/>
                  <a:gd name="connsiteY2" fmla="*/ 24344 h 1130941"/>
                  <a:gd name="connsiteX3" fmla="*/ 1163265 w 1217738"/>
                  <a:gd name="connsiteY3" fmla="*/ 24344 h 1130941"/>
                  <a:gd name="connsiteX4" fmla="*/ 1201783 w 1217738"/>
                  <a:gd name="connsiteY4" fmla="*/ 40299 h 1130941"/>
                  <a:gd name="connsiteX5" fmla="*/ 1217738 w 1217738"/>
                  <a:gd name="connsiteY5" fmla="*/ 78817 h 1130941"/>
                  <a:gd name="connsiteX6" fmla="*/ 1217738 w 1217738"/>
                  <a:gd name="connsiteY6" fmla="*/ 1064797 h 1130941"/>
                  <a:gd name="connsiteX7" fmla="*/ 1144256 w 1217738"/>
                  <a:gd name="connsiteY7" fmla="*/ 1127723 h 1130941"/>
                  <a:gd name="connsiteX8" fmla="*/ 875628 w 1217738"/>
                  <a:gd name="connsiteY8" fmla="*/ 513201 h 1130941"/>
                  <a:gd name="connsiteX9" fmla="*/ 122810 w 1217738"/>
                  <a:gd name="connsiteY9" fmla="*/ 78817 h 1130941"/>
                  <a:gd name="connsiteX0" fmla="*/ 122810 w 1217738"/>
                  <a:gd name="connsiteY0" fmla="*/ 78817 h 1130941"/>
                  <a:gd name="connsiteX1" fmla="*/ 138765 w 1217738"/>
                  <a:gd name="connsiteY1" fmla="*/ 40299 h 1130941"/>
                  <a:gd name="connsiteX2" fmla="*/ 177283 w 1217738"/>
                  <a:gd name="connsiteY2" fmla="*/ 24344 h 1130941"/>
                  <a:gd name="connsiteX3" fmla="*/ 1163265 w 1217738"/>
                  <a:gd name="connsiteY3" fmla="*/ 24344 h 1130941"/>
                  <a:gd name="connsiteX4" fmla="*/ 1201783 w 1217738"/>
                  <a:gd name="connsiteY4" fmla="*/ 40299 h 1130941"/>
                  <a:gd name="connsiteX5" fmla="*/ 1217738 w 1217738"/>
                  <a:gd name="connsiteY5" fmla="*/ 78817 h 1130941"/>
                  <a:gd name="connsiteX6" fmla="*/ 1217738 w 1217738"/>
                  <a:gd name="connsiteY6" fmla="*/ 1064797 h 1130941"/>
                  <a:gd name="connsiteX7" fmla="*/ 1144256 w 1217738"/>
                  <a:gd name="connsiteY7" fmla="*/ 1127723 h 1130941"/>
                  <a:gd name="connsiteX8" fmla="*/ 875628 w 1217738"/>
                  <a:gd name="connsiteY8" fmla="*/ 513201 h 1130941"/>
                  <a:gd name="connsiteX9" fmla="*/ 122810 w 1217738"/>
                  <a:gd name="connsiteY9" fmla="*/ 78817 h 1130941"/>
                  <a:gd name="connsiteX0" fmla="*/ 122413 w 1217341"/>
                  <a:gd name="connsiteY0" fmla="*/ 74864 h 1126988"/>
                  <a:gd name="connsiteX1" fmla="*/ 138368 w 1217341"/>
                  <a:gd name="connsiteY1" fmla="*/ 36346 h 1126988"/>
                  <a:gd name="connsiteX2" fmla="*/ 176886 w 1217341"/>
                  <a:gd name="connsiteY2" fmla="*/ 20391 h 1126988"/>
                  <a:gd name="connsiteX3" fmla="*/ 1162868 w 1217341"/>
                  <a:gd name="connsiteY3" fmla="*/ 20391 h 1126988"/>
                  <a:gd name="connsiteX4" fmla="*/ 1201386 w 1217341"/>
                  <a:gd name="connsiteY4" fmla="*/ 36346 h 1126988"/>
                  <a:gd name="connsiteX5" fmla="*/ 1217341 w 1217341"/>
                  <a:gd name="connsiteY5" fmla="*/ 74864 h 1126988"/>
                  <a:gd name="connsiteX6" fmla="*/ 1217341 w 1217341"/>
                  <a:gd name="connsiteY6" fmla="*/ 1060844 h 1126988"/>
                  <a:gd name="connsiteX7" fmla="*/ 1143859 w 1217341"/>
                  <a:gd name="connsiteY7" fmla="*/ 1123770 h 1126988"/>
                  <a:gd name="connsiteX8" fmla="*/ 872849 w 1217341"/>
                  <a:gd name="connsiteY8" fmla="*/ 485529 h 1126988"/>
                  <a:gd name="connsiteX9" fmla="*/ 122413 w 1217341"/>
                  <a:gd name="connsiteY9" fmla="*/ 74864 h 1126988"/>
                  <a:gd name="connsiteX0" fmla="*/ 122413 w 1217341"/>
                  <a:gd name="connsiteY0" fmla="*/ 74864 h 1115728"/>
                  <a:gd name="connsiteX1" fmla="*/ 138368 w 1217341"/>
                  <a:gd name="connsiteY1" fmla="*/ 36346 h 1115728"/>
                  <a:gd name="connsiteX2" fmla="*/ 176886 w 1217341"/>
                  <a:gd name="connsiteY2" fmla="*/ 20391 h 1115728"/>
                  <a:gd name="connsiteX3" fmla="*/ 1162868 w 1217341"/>
                  <a:gd name="connsiteY3" fmla="*/ 20391 h 1115728"/>
                  <a:gd name="connsiteX4" fmla="*/ 1201386 w 1217341"/>
                  <a:gd name="connsiteY4" fmla="*/ 36346 h 1115728"/>
                  <a:gd name="connsiteX5" fmla="*/ 1217341 w 1217341"/>
                  <a:gd name="connsiteY5" fmla="*/ 74864 h 1115728"/>
                  <a:gd name="connsiteX6" fmla="*/ 1217341 w 1217341"/>
                  <a:gd name="connsiteY6" fmla="*/ 1060844 h 1115728"/>
                  <a:gd name="connsiteX7" fmla="*/ 1130683 w 1217341"/>
                  <a:gd name="connsiteY7" fmla="*/ 1112510 h 1115728"/>
                  <a:gd name="connsiteX8" fmla="*/ 872849 w 1217341"/>
                  <a:gd name="connsiteY8" fmla="*/ 485529 h 1115728"/>
                  <a:gd name="connsiteX9" fmla="*/ 122413 w 1217341"/>
                  <a:gd name="connsiteY9" fmla="*/ 74864 h 1115728"/>
                  <a:gd name="connsiteX0" fmla="*/ 119584 w 1214512"/>
                  <a:gd name="connsiteY0" fmla="*/ 66047 h 1106911"/>
                  <a:gd name="connsiteX1" fmla="*/ 135539 w 1214512"/>
                  <a:gd name="connsiteY1" fmla="*/ 27529 h 1106911"/>
                  <a:gd name="connsiteX2" fmla="*/ 174057 w 1214512"/>
                  <a:gd name="connsiteY2" fmla="*/ 11574 h 1106911"/>
                  <a:gd name="connsiteX3" fmla="*/ 1160039 w 1214512"/>
                  <a:gd name="connsiteY3" fmla="*/ 11574 h 1106911"/>
                  <a:gd name="connsiteX4" fmla="*/ 1198557 w 1214512"/>
                  <a:gd name="connsiteY4" fmla="*/ 27529 h 1106911"/>
                  <a:gd name="connsiteX5" fmla="*/ 1214512 w 1214512"/>
                  <a:gd name="connsiteY5" fmla="*/ 66047 h 1106911"/>
                  <a:gd name="connsiteX6" fmla="*/ 1214512 w 1214512"/>
                  <a:gd name="connsiteY6" fmla="*/ 1052027 h 1106911"/>
                  <a:gd name="connsiteX7" fmla="*/ 1127854 w 1214512"/>
                  <a:gd name="connsiteY7" fmla="*/ 1103693 h 1106911"/>
                  <a:gd name="connsiteX8" fmla="*/ 853047 w 1214512"/>
                  <a:gd name="connsiteY8" fmla="*/ 423810 h 1106911"/>
                  <a:gd name="connsiteX9" fmla="*/ 119584 w 1214512"/>
                  <a:gd name="connsiteY9" fmla="*/ 66047 h 1106911"/>
                  <a:gd name="connsiteX0" fmla="*/ 124051 w 1218979"/>
                  <a:gd name="connsiteY0" fmla="*/ 74095 h 1114959"/>
                  <a:gd name="connsiteX1" fmla="*/ 140006 w 1218979"/>
                  <a:gd name="connsiteY1" fmla="*/ 35577 h 1114959"/>
                  <a:gd name="connsiteX2" fmla="*/ 178524 w 1218979"/>
                  <a:gd name="connsiteY2" fmla="*/ 19622 h 1114959"/>
                  <a:gd name="connsiteX3" fmla="*/ 1164506 w 1218979"/>
                  <a:gd name="connsiteY3" fmla="*/ 19622 h 1114959"/>
                  <a:gd name="connsiteX4" fmla="*/ 1203024 w 1218979"/>
                  <a:gd name="connsiteY4" fmla="*/ 35577 h 1114959"/>
                  <a:gd name="connsiteX5" fmla="*/ 1218979 w 1218979"/>
                  <a:gd name="connsiteY5" fmla="*/ 74095 h 1114959"/>
                  <a:gd name="connsiteX6" fmla="*/ 1218979 w 1218979"/>
                  <a:gd name="connsiteY6" fmla="*/ 1060075 h 1114959"/>
                  <a:gd name="connsiteX7" fmla="*/ 1132321 w 1218979"/>
                  <a:gd name="connsiteY7" fmla="*/ 1111741 h 1114959"/>
                  <a:gd name="connsiteX8" fmla="*/ 884315 w 1218979"/>
                  <a:gd name="connsiteY8" fmla="*/ 480147 h 1114959"/>
                  <a:gd name="connsiteX9" fmla="*/ 124051 w 1218979"/>
                  <a:gd name="connsiteY9" fmla="*/ 74095 h 1114959"/>
                  <a:gd name="connsiteX0" fmla="*/ 122033 w 1216961"/>
                  <a:gd name="connsiteY0" fmla="*/ 75658 h 1116522"/>
                  <a:gd name="connsiteX1" fmla="*/ 137988 w 1216961"/>
                  <a:gd name="connsiteY1" fmla="*/ 37140 h 1116522"/>
                  <a:gd name="connsiteX2" fmla="*/ 176506 w 1216961"/>
                  <a:gd name="connsiteY2" fmla="*/ 21185 h 1116522"/>
                  <a:gd name="connsiteX3" fmla="*/ 1162488 w 1216961"/>
                  <a:gd name="connsiteY3" fmla="*/ 21185 h 1116522"/>
                  <a:gd name="connsiteX4" fmla="*/ 1201006 w 1216961"/>
                  <a:gd name="connsiteY4" fmla="*/ 37140 h 1116522"/>
                  <a:gd name="connsiteX5" fmla="*/ 1216961 w 1216961"/>
                  <a:gd name="connsiteY5" fmla="*/ 75658 h 1116522"/>
                  <a:gd name="connsiteX6" fmla="*/ 1216961 w 1216961"/>
                  <a:gd name="connsiteY6" fmla="*/ 1061638 h 1116522"/>
                  <a:gd name="connsiteX7" fmla="*/ 1130303 w 1216961"/>
                  <a:gd name="connsiteY7" fmla="*/ 1113304 h 1116522"/>
                  <a:gd name="connsiteX8" fmla="*/ 870187 w 1216961"/>
                  <a:gd name="connsiteY8" fmla="*/ 491088 h 1116522"/>
                  <a:gd name="connsiteX9" fmla="*/ 122033 w 1216961"/>
                  <a:gd name="connsiteY9" fmla="*/ 75658 h 1116522"/>
                  <a:gd name="connsiteX0" fmla="*/ 122447 w 1217375"/>
                  <a:gd name="connsiteY0" fmla="*/ 65220 h 1106084"/>
                  <a:gd name="connsiteX1" fmla="*/ 138402 w 1217375"/>
                  <a:gd name="connsiteY1" fmla="*/ 26702 h 1106084"/>
                  <a:gd name="connsiteX2" fmla="*/ 176920 w 1217375"/>
                  <a:gd name="connsiteY2" fmla="*/ 10747 h 1106084"/>
                  <a:gd name="connsiteX3" fmla="*/ 1162902 w 1217375"/>
                  <a:gd name="connsiteY3" fmla="*/ 10747 h 1106084"/>
                  <a:gd name="connsiteX4" fmla="*/ 1201420 w 1217375"/>
                  <a:gd name="connsiteY4" fmla="*/ 26702 h 1106084"/>
                  <a:gd name="connsiteX5" fmla="*/ 1217375 w 1217375"/>
                  <a:gd name="connsiteY5" fmla="*/ 65220 h 1106084"/>
                  <a:gd name="connsiteX6" fmla="*/ 1217375 w 1217375"/>
                  <a:gd name="connsiteY6" fmla="*/ 1051200 h 1106084"/>
                  <a:gd name="connsiteX7" fmla="*/ 1130717 w 1217375"/>
                  <a:gd name="connsiteY7" fmla="*/ 1102866 h 1106084"/>
                  <a:gd name="connsiteX8" fmla="*/ 873083 w 1217375"/>
                  <a:gd name="connsiteY8" fmla="*/ 418020 h 1106084"/>
                  <a:gd name="connsiteX9" fmla="*/ 122447 w 1217375"/>
                  <a:gd name="connsiteY9" fmla="*/ 65220 h 1106084"/>
                  <a:gd name="connsiteX0" fmla="*/ 120429 w 1215357"/>
                  <a:gd name="connsiteY0" fmla="*/ 74889 h 1115753"/>
                  <a:gd name="connsiteX1" fmla="*/ 136384 w 1215357"/>
                  <a:gd name="connsiteY1" fmla="*/ 36371 h 1115753"/>
                  <a:gd name="connsiteX2" fmla="*/ 174902 w 1215357"/>
                  <a:gd name="connsiteY2" fmla="*/ 20416 h 1115753"/>
                  <a:gd name="connsiteX3" fmla="*/ 1160884 w 1215357"/>
                  <a:gd name="connsiteY3" fmla="*/ 20416 h 1115753"/>
                  <a:gd name="connsiteX4" fmla="*/ 1199402 w 1215357"/>
                  <a:gd name="connsiteY4" fmla="*/ 36371 h 1115753"/>
                  <a:gd name="connsiteX5" fmla="*/ 1215357 w 1215357"/>
                  <a:gd name="connsiteY5" fmla="*/ 74889 h 1115753"/>
                  <a:gd name="connsiteX6" fmla="*/ 1215357 w 1215357"/>
                  <a:gd name="connsiteY6" fmla="*/ 1060869 h 1115753"/>
                  <a:gd name="connsiteX7" fmla="*/ 1128699 w 1215357"/>
                  <a:gd name="connsiteY7" fmla="*/ 1112535 h 1115753"/>
                  <a:gd name="connsiteX8" fmla="*/ 858955 w 1215357"/>
                  <a:gd name="connsiteY8" fmla="*/ 485705 h 1115753"/>
                  <a:gd name="connsiteX9" fmla="*/ 120429 w 1215357"/>
                  <a:gd name="connsiteY9" fmla="*/ 74889 h 1115753"/>
                  <a:gd name="connsiteX0" fmla="*/ 120429 w 1215357"/>
                  <a:gd name="connsiteY0" fmla="*/ 74889 h 1104493"/>
                  <a:gd name="connsiteX1" fmla="*/ 136384 w 1215357"/>
                  <a:gd name="connsiteY1" fmla="*/ 36371 h 1104493"/>
                  <a:gd name="connsiteX2" fmla="*/ 174902 w 1215357"/>
                  <a:gd name="connsiteY2" fmla="*/ 20416 h 1104493"/>
                  <a:gd name="connsiteX3" fmla="*/ 1160884 w 1215357"/>
                  <a:gd name="connsiteY3" fmla="*/ 20416 h 1104493"/>
                  <a:gd name="connsiteX4" fmla="*/ 1199402 w 1215357"/>
                  <a:gd name="connsiteY4" fmla="*/ 36371 h 1104493"/>
                  <a:gd name="connsiteX5" fmla="*/ 1215357 w 1215357"/>
                  <a:gd name="connsiteY5" fmla="*/ 74889 h 1104493"/>
                  <a:gd name="connsiteX6" fmla="*/ 1215357 w 1215357"/>
                  <a:gd name="connsiteY6" fmla="*/ 1060869 h 1104493"/>
                  <a:gd name="connsiteX7" fmla="*/ 1120387 w 1215357"/>
                  <a:gd name="connsiteY7" fmla="*/ 1101275 h 1104493"/>
                  <a:gd name="connsiteX8" fmla="*/ 858955 w 1215357"/>
                  <a:gd name="connsiteY8" fmla="*/ 485705 h 1104493"/>
                  <a:gd name="connsiteX9" fmla="*/ 120429 w 1215357"/>
                  <a:gd name="connsiteY9" fmla="*/ 74889 h 1104493"/>
                  <a:gd name="connsiteX0" fmla="*/ 120429 w 1215357"/>
                  <a:gd name="connsiteY0" fmla="*/ 74889 h 1122416"/>
                  <a:gd name="connsiteX1" fmla="*/ 136384 w 1215357"/>
                  <a:gd name="connsiteY1" fmla="*/ 36371 h 1122416"/>
                  <a:gd name="connsiteX2" fmla="*/ 174902 w 1215357"/>
                  <a:gd name="connsiteY2" fmla="*/ 20416 h 1122416"/>
                  <a:gd name="connsiteX3" fmla="*/ 1160884 w 1215357"/>
                  <a:gd name="connsiteY3" fmla="*/ 20416 h 1122416"/>
                  <a:gd name="connsiteX4" fmla="*/ 1199402 w 1215357"/>
                  <a:gd name="connsiteY4" fmla="*/ 36371 h 1122416"/>
                  <a:gd name="connsiteX5" fmla="*/ 1215357 w 1215357"/>
                  <a:gd name="connsiteY5" fmla="*/ 74889 h 1122416"/>
                  <a:gd name="connsiteX6" fmla="*/ 1215357 w 1215357"/>
                  <a:gd name="connsiteY6" fmla="*/ 1060869 h 1122416"/>
                  <a:gd name="connsiteX7" fmla="*/ 1120387 w 1215357"/>
                  <a:gd name="connsiteY7" fmla="*/ 1101275 h 1122416"/>
                  <a:gd name="connsiteX8" fmla="*/ 858955 w 1215357"/>
                  <a:gd name="connsiteY8" fmla="*/ 485705 h 1122416"/>
                  <a:gd name="connsiteX9" fmla="*/ 120429 w 1215357"/>
                  <a:gd name="connsiteY9" fmla="*/ 74889 h 1122416"/>
                  <a:gd name="connsiteX0" fmla="*/ 36928 w 1131856"/>
                  <a:gd name="connsiteY0" fmla="*/ 54473 h 1102000"/>
                  <a:gd name="connsiteX1" fmla="*/ 52883 w 1131856"/>
                  <a:gd name="connsiteY1" fmla="*/ 15955 h 1102000"/>
                  <a:gd name="connsiteX2" fmla="*/ 91401 w 1131856"/>
                  <a:gd name="connsiteY2" fmla="*/ 0 h 1102000"/>
                  <a:gd name="connsiteX3" fmla="*/ 1077383 w 1131856"/>
                  <a:gd name="connsiteY3" fmla="*/ 0 h 1102000"/>
                  <a:gd name="connsiteX4" fmla="*/ 1115901 w 1131856"/>
                  <a:gd name="connsiteY4" fmla="*/ 15955 h 1102000"/>
                  <a:gd name="connsiteX5" fmla="*/ 1131856 w 1131856"/>
                  <a:gd name="connsiteY5" fmla="*/ 54473 h 1102000"/>
                  <a:gd name="connsiteX6" fmla="*/ 1131856 w 1131856"/>
                  <a:gd name="connsiteY6" fmla="*/ 1040453 h 1102000"/>
                  <a:gd name="connsiteX7" fmla="*/ 1036886 w 1131856"/>
                  <a:gd name="connsiteY7" fmla="*/ 1080859 h 1102000"/>
                  <a:gd name="connsiteX8" fmla="*/ 775454 w 1131856"/>
                  <a:gd name="connsiteY8" fmla="*/ 465289 h 1102000"/>
                  <a:gd name="connsiteX9" fmla="*/ 36928 w 1131856"/>
                  <a:gd name="connsiteY9" fmla="*/ 54473 h 1102000"/>
                  <a:gd name="connsiteX0" fmla="*/ 36928 w 1163188"/>
                  <a:gd name="connsiteY0" fmla="*/ 104069 h 1103191"/>
                  <a:gd name="connsiteX1" fmla="*/ 84215 w 1163188"/>
                  <a:gd name="connsiteY1" fmla="*/ 17146 h 1103191"/>
                  <a:gd name="connsiteX2" fmla="*/ 122733 w 1163188"/>
                  <a:gd name="connsiteY2" fmla="*/ 1191 h 1103191"/>
                  <a:gd name="connsiteX3" fmla="*/ 1108715 w 1163188"/>
                  <a:gd name="connsiteY3" fmla="*/ 1191 h 1103191"/>
                  <a:gd name="connsiteX4" fmla="*/ 1147233 w 1163188"/>
                  <a:gd name="connsiteY4" fmla="*/ 17146 h 1103191"/>
                  <a:gd name="connsiteX5" fmla="*/ 1163188 w 1163188"/>
                  <a:gd name="connsiteY5" fmla="*/ 55664 h 1103191"/>
                  <a:gd name="connsiteX6" fmla="*/ 1163188 w 1163188"/>
                  <a:gd name="connsiteY6" fmla="*/ 1041644 h 1103191"/>
                  <a:gd name="connsiteX7" fmla="*/ 1068218 w 1163188"/>
                  <a:gd name="connsiteY7" fmla="*/ 1082050 h 1103191"/>
                  <a:gd name="connsiteX8" fmla="*/ 806786 w 1163188"/>
                  <a:gd name="connsiteY8" fmla="*/ 466480 h 1103191"/>
                  <a:gd name="connsiteX9" fmla="*/ 36928 w 1163188"/>
                  <a:gd name="connsiteY9" fmla="*/ 104069 h 1103191"/>
                  <a:gd name="connsiteX0" fmla="*/ 36928 w 1163188"/>
                  <a:gd name="connsiteY0" fmla="*/ 104069 h 1103191"/>
                  <a:gd name="connsiteX1" fmla="*/ 84215 w 1163188"/>
                  <a:gd name="connsiteY1" fmla="*/ 17146 h 1103191"/>
                  <a:gd name="connsiteX2" fmla="*/ 122733 w 1163188"/>
                  <a:gd name="connsiteY2" fmla="*/ 1191 h 1103191"/>
                  <a:gd name="connsiteX3" fmla="*/ 1108715 w 1163188"/>
                  <a:gd name="connsiteY3" fmla="*/ 1191 h 1103191"/>
                  <a:gd name="connsiteX4" fmla="*/ 1147233 w 1163188"/>
                  <a:gd name="connsiteY4" fmla="*/ 17146 h 1103191"/>
                  <a:gd name="connsiteX5" fmla="*/ 1163188 w 1163188"/>
                  <a:gd name="connsiteY5" fmla="*/ 55664 h 1103191"/>
                  <a:gd name="connsiteX6" fmla="*/ 1163188 w 1163188"/>
                  <a:gd name="connsiteY6" fmla="*/ 1041644 h 1103191"/>
                  <a:gd name="connsiteX7" fmla="*/ 1068218 w 1163188"/>
                  <a:gd name="connsiteY7" fmla="*/ 1082050 h 1103191"/>
                  <a:gd name="connsiteX8" fmla="*/ 806786 w 1163188"/>
                  <a:gd name="connsiteY8" fmla="*/ 466480 h 1103191"/>
                  <a:gd name="connsiteX9" fmla="*/ 36928 w 1163188"/>
                  <a:gd name="connsiteY9" fmla="*/ 104069 h 1103191"/>
                  <a:gd name="connsiteX0" fmla="*/ 0 w 1126260"/>
                  <a:gd name="connsiteY0" fmla="*/ 104069 h 1103191"/>
                  <a:gd name="connsiteX1" fmla="*/ 47287 w 1126260"/>
                  <a:gd name="connsiteY1" fmla="*/ 17146 h 1103191"/>
                  <a:gd name="connsiteX2" fmla="*/ 85805 w 1126260"/>
                  <a:gd name="connsiteY2" fmla="*/ 1191 h 1103191"/>
                  <a:gd name="connsiteX3" fmla="*/ 1071787 w 1126260"/>
                  <a:gd name="connsiteY3" fmla="*/ 1191 h 1103191"/>
                  <a:gd name="connsiteX4" fmla="*/ 1110305 w 1126260"/>
                  <a:gd name="connsiteY4" fmla="*/ 17146 h 1103191"/>
                  <a:gd name="connsiteX5" fmla="*/ 1126260 w 1126260"/>
                  <a:gd name="connsiteY5" fmla="*/ 55664 h 1103191"/>
                  <a:gd name="connsiteX6" fmla="*/ 1126260 w 1126260"/>
                  <a:gd name="connsiteY6" fmla="*/ 1041644 h 1103191"/>
                  <a:gd name="connsiteX7" fmla="*/ 1031290 w 1126260"/>
                  <a:gd name="connsiteY7" fmla="*/ 1082050 h 1103191"/>
                  <a:gd name="connsiteX8" fmla="*/ 769858 w 1126260"/>
                  <a:gd name="connsiteY8" fmla="*/ 466480 h 1103191"/>
                  <a:gd name="connsiteX9" fmla="*/ 0 w 1126260"/>
                  <a:gd name="connsiteY9" fmla="*/ 104069 h 1103191"/>
                  <a:gd name="connsiteX0" fmla="*/ 0 w 1095311"/>
                  <a:gd name="connsiteY0" fmla="*/ 120820 h 1105584"/>
                  <a:gd name="connsiteX1" fmla="*/ 16338 w 1095311"/>
                  <a:gd name="connsiteY1" fmla="*/ 19539 h 1105584"/>
                  <a:gd name="connsiteX2" fmla="*/ 54856 w 1095311"/>
                  <a:gd name="connsiteY2" fmla="*/ 3584 h 1105584"/>
                  <a:gd name="connsiteX3" fmla="*/ 1040838 w 1095311"/>
                  <a:gd name="connsiteY3" fmla="*/ 3584 h 1105584"/>
                  <a:gd name="connsiteX4" fmla="*/ 1079356 w 1095311"/>
                  <a:gd name="connsiteY4" fmla="*/ 19539 h 1105584"/>
                  <a:gd name="connsiteX5" fmla="*/ 1095311 w 1095311"/>
                  <a:gd name="connsiteY5" fmla="*/ 58057 h 1105584"/>
                  <a:gd name="connsiteX6" fmla="*/ 1095311 w 1095311"/>
                  <a:gd name="connsiteY6" fmla="*/ 1044037 h 1105584"/>
                  <a:gd name="connsiteX7" fmla="*/ 1000341 w 1095311"/>
                  <a:gd name="connsiteY7" fmla="*/ 1084443 h 1105584"/>
                  <a:gd name="connsiteX8" fmla="*/ 738909 w 1095311"/>
                  <a:gd name="connsiteY8" fmla="*/ 468873 h 1105584"/>
                  <a:gd name="connsiteX9" fmla="*/ 0 w 1095311"/>
                  <a:gd name="connsiteY9" fmla="*/ 120820 h 1105584"/>
                  <a:gd name="connsiteX0" fmla="*/ 0 w 1095311"/>
                  <a:gd name="connsiteY0" fmla="*/ 120820 h 1121282"/>
                  <a:gd name="connsiteX1" fmla="*/ 16338 w 1095311"/>
                  <a:gd name="connsiteY1" fmla="*/ 19539 h 1121282"/>
                  <a:gd name="connsiteX2" fmla="*/ 54856 w 1095311"/>
                  <a:gd name="connsiteY2" fmla="*/ 3584 h 1121282"/>
                  <a:gd name="connsiteX3" fmla="*/ 1040838 w 1095311"/>
                  <a:gd name="connsiteY3" fmla="*/ 3584 h 1121282"/>
                  <a:gd name="connsiteX4" fmla="*/ 1079356 w 1095311"/>
                  <a:gd name="connsiteY4" fmla="*/ 19539 h 1121282"/>
                  <a:gd name="connsiteX5" fmla="*/ 1095311 w 1095311"/>
                  <a:gd name="connsiteY5" fmla="*/ 58057 h 1121282"/>
                  <a:gd name="connsiteX6" fmla="*/ 1095311 w 1095311"/>
                  <a:gd name="connsiteY6" fmla="*/ 1044037 h 1121282"/>
                  <a:gd name="connsiteX7" fmla="*/ 1000341 w 1095311"/>
                  <a:gd name="connsiteY7" fmla="*/ 1100141 h 1121282"/>
                  <a:gd name="connsiteX8" fmla="*/ 738909 w 1095311"/>
                  <a:gd name="connsiteY8" fmla="*/ 468873 h 1121282"/>
                  <a:gd name="connsiteX9" fmla="*/ 0 w 1095311"/>
                  <a:gd name="connsiteY9" fmla="*/ 120820 h 1121282"/>
                  <a:gd name="connsiteX0" fmla="*/ 0 w 1096907"/>
                  <a:gd name="connsiteY0" fmla="*/ 120820 h 1100141"/>
                  <a:gd name="connsiteX1" fmla="*/ 16338 w 1096907"/>
                  <a:gd name="connsiteY1" fmla="*/ 19539 h 1100141"/>
                  <a:gd name="connsiteX2" fmla="*/ 54856 w 1096907"/>
                  <a:gd name="connsiteY2" fmla="*/ 3584 h 1100141"/>
                  <a:gd name="connsiteX3" fmla="*/ 1040838 w 1096907"/>
                  <a:gd name="connsiteY3" fmla="*/ 3584 h 1100141"/>
                  <a:gd name="connsiteX4" fmla="*/ 1079356 w 1096907"/>
                  <a:gd name="connsiteY4" fmla="*/ 19539 h 1100141"/>
                  <a:gd name="connsiteX5" fmla="*/ 1095311 w 1096907"/>
                  <a:gd name="connsiteY5" fmla="*/ 58057 h 1100141"/>
                  <a:gd name="connsiteX6" fmla="*/ 1095311 w 1096907"/>
                  <a:gd name="connsiteY6" fmla="*/ 1044037 h 1100141"/>
                  <a:gd name="connsiteX7" fmla="*/ 1000341 w 1096907"/>
                  <a:gd name="connsiteY7" fmla="*/ 1100141 h 1100141"/>
                  <a:gd name="connsiteX8" fmla="*/ 738909 w 1096907"/>
                  <a:gd name="connsiteY8" fmla="*/ 468873 h 1100141"/>
                  <a:gd name="connsiteX9" fmla="*/ 0 w 1096907"/>
                  <a:gd name="connsiteY9" fmla="*/ 120820 h 1100141"/>
                  <a:gd name="connsiteX0" fmla="*/ 0 w 1095311"/>
                  <a:gd name="connsiteY0" fmla="*/ 120820 h 1108477"/>
                  <a:gd name="connsiteX1" fmla="*/ 16338 w 1095311"/>
                  <a:gd name="connsiteY1" fmla="*/ 19539 h 1108477"/>
                  <a:gd name="connsiteX2" fmla="*/ 54856 w 1095311"/>
                  <a:gd name="connsiteY2" fmla="*/ 3584 h 1108477"/>
                  <a:gd name="connsiteX3" fmla="*/ 1040838 w 1095311"/>
                  <a:gd name="connsiteY3" fmla="*/ 3584 h 1108477"/>
                  <a:gd name="connsiteX4" fmla="*/ 1079356 w 1095311"/>
                  <a:gd name="connsiteY4" fmla="*/ 19539 h 1108477"/>
                  <a:gd name="connsiteX5" fmla="*/ 1095311 w 1095311"/>
                  <a:gd name="connsiteY5" fmla="*/ 58057 h 1108477"/>
                  <a:gd name="connsiteX6" fmla="*/ 1095311 w 1095311"/>
                  <a:gd name="connsiteY6" fmla="*/ 1044037 h 1108477"/>
                  <a:gd name="connsiteX7" fmla="*/ 1000341 w 1095311"/>
                  <a:gd name="connsiteY7" fmla="*/ 1100141 h 1108477"/>
                  <a:gd name="connsiteX8" fmla="*/ 738909 w 1095311"/>
                  <a:gd name="connsiteY8" fmla="*/ 468873 h 1108477"/>
                  <a:gd name="connsiteX9" fmla="*/ 0 w 1095311"/>
                  <a:gd name="connsiteY9" fmla="*/ 120820 h 1108477"/>
                  <a:gd name="connsiteX0" fmla="*/ 0 w 1095311"/>
                  <a:gd name="connsiteY0" fmla="*/ 120820 h 1108477"/>
                  <a:gd name="connsiteX1" fmla="*/ 16338 w 1095311"/>
                  <a:gd name="connsiteY1" fmla="*/ 19539 h 1108477"/>
                  <a:gd name="connsiteX2" fmla="*/ 54856 w 1095311"/>
                  <a:gd name="connsiteY2" fmla="*/ 3584 h 1108477"/>
                  <a:gd name="connsiteX3" fmla="*/ 1040838 w 1095311"/>
                  <a:gd name="connsiteY3" fmla="*/ 3584 h 1108477"/>
                  <a:gd name="connsiteX4" fmla="*/ 1079356 w 1095311"/>
                  <a:gd name="connsiteY4" fmla="*/ 19539 h 1108477"/>
                  <a:gd name="connsiteX5" fmla="*/ 1095311 w 1095311"/>
                  <a:gd name="connsiteY5" fmla="*/ 58057 h 1108477"/>
                  <a:gd name="connsiteX6" fmla="*/ 1095311 w 1095311"/>
                  <a:gd name="connsiteY6" fmla="*/ 1044037 h 1108477"/>
                  <a:gd name="connsiteX7" fmla="*/ 1000341 w 1095311"/>
                  <a:gd name="connsiteY7" fmla="*/ 1100141 h 1108477"/>
                  <a:gd name="connsiteX8" fmla="*/ 738909 w 1095311"/>
                  <a:gd name="connsiteY8" fmla="*/ 468873 h 1108477"/>
                  <a:gd name="connsiteX9" fmla="*/ 0 w 1095311"/>
                  <a:gd name="connsiteY9" fmla="*/ 120820 h 1108477"/>
                  <a:gd name="connsiteX0" fmla="*/ 832 w 1096143"/>
                  <a:gd name="connsiteY0" fmla="*/ 120820 h 1108477"/>
                  <a:gd name="connsiteX1" fmla="*/ 17170 w 1096143"/>
                  <a:gd name="connsiteY1" fmla="*/ 19539 h 1108477"/>
                  <a:gd name="connsiteX2" fmla="*/ 55688 w 1096143"/>
                  <a:gd name="connsiteY2" fmla="*/ 3584 h 1108477"/>
                  <a:gd name="connsiteX3" fmla="*/ 1041670 w 1096143"/>
                  <a:gd name="connsiteY3" fmla="*/ 3584 h 1108477"/>
                  <a:gd name="connsiteX4" fmla="*/ 1080188 w 1096143"/>
                  <a:gd name="connsiteY4" fmla="*/ 19539 h 1108477"/>
                  <a:gd name="connsiteX5" fmla="*/ 1096143 w 1096143"/>
                  <a:gd name="connsiteY5" fmla="*/ 58057 h 1108477"/>
                  <a:gd name="connsiteX6" fmla="*/ 1096143 w 1096143"/>
                  <a:gd name="connsiteY6" fmla="*/ 1044037 h 1108477"/>
                  <a:gd name="connsiteX7" fmla="*/ 1001173 w 1096143"/>
                  <a:gd name="connsiteY7" fmla="*/ 1100141 h 1108477"/>
                  <a:gd name="connsiteX8" fmla="*/ 739741 w 1096143"/>
                  <a:gd name="connsiteY8" fmla="*/ 468873 h 1108477"/>
                  <a:gd name="connsiteX9" fmla="*/ 832 w 1096143"/>
                  <a:gd name="connsiteY9" fmla="*/ 120820 h 1108477"/>
                  <a:gd name="connsiteX0" fmla="*/ 11113 w 1106424"/>
                  <a:gd name="connsiteY0" fmla="*/ 120820 h 1108477"/>
                  <a:gd name="connsiteX1" fmla="*/ 27451 w 1106424"/>
                  <a:gd name="connsiteY1" fmla="*/ 19539 h 1108477"/>
                  <a:gd name="connsiteX2" fmla="*/ 65969 w 1106424"/>
                  <a:gd name="connsiteY2" fmla="*/ 3584 h 1108477"/>
                  <a:gd name="connsiteX3" fmla="*/ 1051951 w 1106424"/>
                  <a:gd name="connsiteY3" fmla="*/ 3584 h 1108477"/>
                  <a:gd name="connsiteX4" fmla="*/ 1090469 w 1106424"/>
                  <a:gd name="connsiteY4" fmla="*/ 19539 h 1108477"/>
                  <a:gd name="connsiteX5" fmla="*/ 1106424 w 1106424"/>
                  <a:gd name="connsiteY5" fmla="*/ 58057 h 1108477"/>
                  <a:gd name="connsiteX6" fmla="*/ 1106424 w 1106424"/>
                  <a:gd name="connsiteY6" fmla="*/ 1044037 h 1108477"/>
                  <a:gd name="connsiteX7" fmla="*/ 1011454 w 1106424"/>
                  <a:gd name="connsiteY7" fmla="*/ 1100141 h 1108477"/>
                  <a:gd name="connsiteX8" fmla="*/ 750022 w 1106424"/>
                  <a:gd name="connsiteY8" fmla="*/ 468873 h 1108477"/>
                  <a:gd name="connsiteX9" fmla="*/ 11113 w 1106424"/>
                  <a:gd name="connsiteY9" fmla="*/ 120820 h 1108477"/>
                  <a:gd name="connsiteX0" fmla="*/ 15127 w 1110438"/>
                  <a:gd name="connsiteY0" fmla="*/ 120820 h 1108477"/>
                  <a:gd name="connsiteX1" fmla="*/ 31465 w 1110438"/>
                  <a:gd name="connsiteY1" fmla="*/ 19539 h 1108477"/>
                  <a:gd name="connsiteX2" fmla="*/ 69983 w 1110438"/>
                  <a:gd name="connsiteY2" fmla="*/ 3584 h 1108477"/>
                  <a:gd name="connsiteX3" fmla="*/ 1055965 w 1110438"/>
                  <a:gd name="connsiteY3" fmla="*/ 3584 h 1108477"/>
                  <a:gd name="connsiteX4" fmla="*/ 1094483 w 1110438"/>
                  <a:gd name="connsiteY4" fmla="*/ 19539 h 1108477"/>
                  <a:gd name="connsiteX5" fmla="*/ 1110438 w 1110438"/>
                  <a:gd name="connsiteY5" fmla="*/ 58057 h 1108477"/>
                  <a:gd name="connsiteX6" fmla="*/ 1110438 w 1110438"/>
                  <a:gd name="connsiteY6" fmla="*/ 1044037 h 1108477"/>
                  <a:gd name="connsiteX7" fmla="*/ 1015468 w 1110438"/>
                  <a:gd name="connsiteY7" fmla="*/ 1100141 h 1108477"/>
                  <a:gd name="connsiteX8" fmla="*/ 754036 w 1110438"/>
                  <a:gd name="connsiteY8" fmla="*/ 468873 h 1108477"/>
                  <a:gd name="connsiteX9" fmla="*/ 15127 w 1110438"/>
                  <a:gd name="connsiteY9" fmla="*/ 120820 h 1108477"/>
                  <a:gd name="connsiteX0" fmla="*/ 13420 w 1108731"/>
                  <a:gd name="connsiteY0" fmla="*/ 120820 h 1108477"/>
                  <a:gd name="connsiteX1" fmla="*/ 29758 w 1108731"/>
                  <a:gd name="connsiteY1" fmla="*/ 19539 h 1108477"/>
                  <a:gd name="connsiteX2" fmla="*/ 68276 w 1108731"/>
                  <a:gd name="connsiteY2" fmla="*/ 3584 h 1108477"/>
                  <a:gd name="connsiteX3" fmla="*/ 1054258 w 1108731"/>
                  <a:gd name="connsiteY3" fmla="*/ 3584 h 1108477"/>
                  <a:gd name="connsiteX4" fmla="*/ 1092776 w 1108731"/>
                  <a:gd name="connsiteY4" fmla="*/ 19539 h 1108477"/>
                  <a:gd name="connsiteX5" fmla="*/ 1108731 w 1108731"/>
                  <a:gd name="connsiteY5" fmla="*/ 58057 h 1108477"/>
                  <a:gd name="connsiteX6" fmla="*/ 1108731 w 1108731"/>
                  <a:gd name="connsiteY6" fmla="*/ 1044037 h 1108477"/>
                  <a:gd name="connsiteX7" fmla="*/ 1013761 w 1108731"/>
                  <a:gd name="connsiteY7" fmla="*/ 1100141 h 1108477"/>
                  <a:gd name="connsiteX8" fmla="*/ 752329 w 1108731"/>
                  <a:gd name="connsiteY8" fmla="*/ 468873 h 1108477"/>
                  <a:gd name="connsiteX9" fmla="*/ 13420 w 1108731"/>
                  <a:gd name="connsiteY9" fmla="*/ 120820 h 1108477"/>
                  <a:gd name="connsiteX0" fmla="*/ 13420 w 1108731"/>
                  <a:gd name="connsiteY0" fmla="*/ 120820 h 1108477"/>
                  <a:gd name="connsiteX1" fmla="*/ 29758 w 1108731"/>
                  <a:gd name="connsiteY1" fmla="*/ 19539 h 1108477"/>
                  <a:gd name="connsiteX2" fmla="*/ 68276 w 1108731"/>
                  <a:gd name="connsiteY2" fmla="*/ 3584 h 1108477"/>
                  <a:gd name="connsiteX3" fmla="*/ 1054258 w 1108731"/>
                  <a:gd name="connsiteY3" fmla="*/ 3584 h 1108477"/>
                  <a:gd name="connsiteX4" fmla="*/ 1092776 w 1108731"/>
                  <a:gd name="connsiteY4" fmla="*/ 19539 h 1108477"/>
                  <a:gd name="connsiteX5" fmla="*/ 1108731 w 1108731"/>
                  <a:gd name="connsiteY5" fmla="*/ 58057 h 1108477"/>
                  <a:gd name="connsiteX6" fmla="*/ 1108731 w 1108731"/>
                  <a:gd name="connsiteY6" fmla="*/ 1044037 h 1108477"/>
                  <a:gd name="connsiteX7" fmla="*/ 1013761 w 1108731"/>
                  <a:gd name="connsiteY7" fmla="*/ 1100141 h 1108477"/>
                  <a:gd name="connsiteX8" fmla="*/ 752329 w 1108731"/>
                  <a:gd name="connsiteY8" fmla="*/ 468873 h 1108477"/>
                  <a:gd name="connsiteX9" fmla="*/ 13420 w 1108731"/>
                  <a:gd name="connsiteY9" fmla="*/ 120820 h 1108477"/>
                  <a:gd name="connsiteX0" fmla="*/ 13420 w 1108731"/>
                  <a:gd name="connsiteY0" fmla="*/ 120820 h 1108477"/>
                  <a:gd name="connsiteX1" fmla="*/ 29758 w 1108731"/>
                  <a:gd name="connsiteY1" fmla="*/ 19539 h 1108477"/>
                  <a:gd name="connsiteX2" fmla="*/ 68276 w 1108731"/>
                  <a:gd name="connsiteY2" fmla="*/ 3584 h 1108477"/>
                  <a:gd name="connsiteX3" fmla="*/ 1054258 w 1108731"/>
                  <a:gd name="connsiteY3" fmla="*/ 3584 h 1108477"/>
                  <a:gd name="connsiteX4" fmla="*/ 1092776 w 1108731"/>
                  <a:gd name="connsiteY4" fmla="*/ 19539 h 1108477"/>
                  <a:gd name="connsiteX5" fmla="*/ 1108731 w 1108731"/>
                  <a:gd name="connsiteY5" fmla="*/ 58057 h 1108477"/>
                  <a:gd name="connsiteX6" fmla="*/ 1108731 w 1108731"/>
                  <a:gd name="connsiteY6" fmla="*/ 1044037 h 1108477"/>
                  <a:gd name="connsiteX7" fmla="*/ 1013761 w 1108731"/>
                  <a:gd name="connsiteY7" fmla="*/ 1100141 h 1108477"/>
                  <a:gd name="connsiteX8" fmla="*/ 752329 w 1108731"/>
                  <a:gd name="connsiteY8" fmla="*/ 468873 h 1108477"/>
                  <a:gd name="connsiteX9" fmla="*/ 13420 w 1108731"/>
                  <a:gd name="connsiteY9" fmla="*/ 120820 h 1108477"/>
                  <a:gd name="connsiteX0" fmla="*/ 13420 w 1108731"/>
                  <a:gd name="connsiteY0" fmla="*/ 117236 h 1104893"/>
                  <a:gd name="connsiteX1" fmla="*/ 29758 w 1108731"/>
                  <a:gd name="connsiteY1" fmla="*/ 15955 h 1104893"/>
                  <a:gd name="connsiteX2" fmla="*/ 68276 w 1108731"/>
                  <a:gd name="connsiteY2" fmla="*/ 0 h 1104893"/>
                  <a:gd name="connsiteX3" fmla="*/ 1054258 w 1108731"/>
                  <a:gd name="connsiteY3" fmla="*/ 0 h 1104893"/>
                  <a:gd name="connsiteX4" fmla="*/ 1092776 w 1108731"/>
                  <a:gd name="connsiteY4" fmla="*/ 15955 h 1104893"/>
                  <a:gd name="connsiteX5" fmla="*/ 1108731 w 1108731"/>
                  <a:gd name="connsiteY5" fmla="*/ 54473 h 1104893"/>
                  <a:gd name="connsiteX6" fmla="*/ 1108731 w 1108731"/>
                  <a:gd name="connsiteY6" fmla="*/ 1040453 h 1104893"/>
                  <a:gd name="connsiteX7" fmla="*/ 1013761 w 1108731"/>
                  <a:gd name="connsiteY7" fmla="*/ 1096557 h 1104893"/>
                  <a:gd name="connsiteX8" fmla="*/ 752329 w 1108731"/>
                  <a:gd name="connsiteY8" fmla="*/ 465289 h 1104893"/>
                  <a:gd name="connsiteX9" fmla="*/ 13420 w 1108731"/>
                  <a:gd name="connsiteY9" fmla="*/ 117236 h 1104893"/>
                  <a:gd name="connsiteX0" fmla="*/ 12400 w 1107711"/>
                  <a:gd name="connsiteY0" fmla="*/ 117236 h 1104893"/>
                  <a:gd name="connsiteX1" fmla="*/ 28738 w 1107711"/>
                  <a:gd name="connsiteY1" fmla="*/ 15955 h 1104893"/>
                  <a:gd name="connsiteX2" fmla="*/ 67256 w 1107711"/>
                  <a:gd name="connsiteY2" fmla="*/ 0 h 1104893"/>
                  <a:gd name="connsiteX3" fmla="*/ 1053238 w 1107711"/>
                  <a:gd name="connsiteY3" fmla="*/ 0 h 1104893"/>
                  <a:gd name="connsiteX4" fmla="*/ 1091756 w 1107711"/>
                  <a:gd name="connsiteY4" fmla="*/ 15955 h 1104893"/>
                  <a:gd name="connsiteX5" fmla="*/ 1107711 w 1107711"/>
                  <a:gd name="connsiteY5" fmla="*/ 54473 h 1104893"/>
                  <a:gd name="connsiteX6" fmla="*/ 1107711 w 1107711"/>
                  <a:gd name="connsiteY6" fmla="*/ 1040453 h 1104893"/>
                  <a:gd name="connsiteX7" fmla="*/ 1012741 w 1107711"/>
                  <a:gd name="connsiteY7" fmla="*/ 1096557 h 1104893"/>
                  <a:gd name="connsiteX8" fmla="*/ 751309 w 1107711"/>
                  <a:gd name="connsiteY8" fmla="*/ 465289 h 1104893"/>
                  <a:gd name="connsiteX9" fmla="*/ 12400 w 1107711"/>
                  <a:gd name="connsiteY9" fmla="*/ 117236 h 1104893"/>
                  <a:gd name="connsiteX0" fmla="*/ 6982 w 1102293"/>
                  <a:gd name="connsiteY0" fmla="*/ 117236 h 1104893"/>
                  <a:gd name="connsiteX1" fmla="*/ 23320 w 1102293"/>
                  <a:gd name="connsiteY1" fmla="*/ 15955 h 1104893"/>
                  <a:gd name="connsiteX2" fmla="*/ 61838 w 1102293"/>
                  <a:gd name="connsiteY2" fmla="*/ 0 h 1104893"/>
                  <a:gd name="connsiteX3" fmla="*/ 1047820 w 1102293"/>
                  <a:gd name="connsiteY3" fmla="*/ 0 h 1104893"/>
                  <a:gd name="connsiteX4" fmla="*/ 1086338 w 1102293"/>
                  <a:gd name="connsiteY4" fmla="*/ 15955 h 1104893"/>
                  <a:gd name="connsiteX5" fmla="*/ 1102293 w 1102293"/>
                  <a:gd name="connsiteY5" fmla="*/ 54473 h 1104893"/>
                  <a:gd name="connsiteX6" fmla="*/ 1102293 w 1102293"/>
                  <a:gd name="connsiteY6" fmla="*/ 1040453 h 1104893"/>
                  <a:gd name="connsiteX7" fmla="*/ 1007323 w 1102293"/>
                  <a:gd name="connsiteY7" fmla="*/ 1096557 h 1104893"/>
                  <a:gd name="connsiteX8" fmla="*/ 745891 w 1102293"/>
                  <a:gd name="connsiteY8" fmla="*/ 465289 h 1104893"/>
                  <a:gd name="connsiteX9" fmla="*/ 6982 w 1102293"/>
                  <a:gd name="connsiteY9" fmla="*/ 117236 h 1104893"/>
                  <a:gd name="connsiteX0" fmla="*/ 0 w 1095311"/>
                  <a:gd name="connsiteY0" fmla="*/ 117236 h 1104893"/>
                  <a:gd name="connsiteX1" fmla="*/ 25133 w 1095311"/>
                  <a:gd name="connsiteY1" fmla="*/ 15955 h 1104893"/>
                  <a:gd name="connsiteX2" fmla="*/ 54856 w 1095311"/>
                  <a:gd name="connsiteY2" fmla="*/ 0 h 1104893"/>
                  <a:gd name="connsiteX3" fmla="*/ 1040838 w 1095311"/>
                  <a:gd name="connsiteY3" fmla="*/ 0 h 1104893"/>
                  <a:gd name="connsiteX4" fmla="*/ 1079356 w 1095311"/>
                  <a:gd name="connsiteY4" fmla="*/ 15955 h 1104893"/>
                  <a:gd name="connsiteX5" fmla="*/ 1095311 w 1095311"/>
                  <a:gd name="connsiteY5" fmla="*/ 54473 h 1104893"/>
                  <a:gd name="connsiteX6" fmla="*/ 1095311 w 1095311"/>
                  <a:gd name="connsiteY6" fmla="*/ 1040453 h 1104893"/>
                  <a:gd name="connsiteX7" fmla="*/ 1000341 w 1095311"/>
                  <a:gd name="connsiteY7" fmla="*/ 1096557 h 1104893"/>
                  <a:gd name="connsiteX8" fmla="*/ 738909 w 1095311"/>
                  <a:gd name="connsiteY8" fmla="*/ 465289 h 1104893"/>
                  <a:gd name="connsiteX9" fmla="*/ 0 w 1095311"/>
                  <a:gd name="connsiteY9" fmla="*/ 117236 h 1104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5311" h="1104893">
                    <a:moveTo>
                      <a:pt x="0" y="117236"/>
                    </a:moveTo>
                    <a:cubicBezTo>
                      <a:pt x="1491" y="36910"/>
                      <a:pt x="1813" y="29761"/>
                      <a:pt x="25133" y="15955"/>
                    </a:cubicBezTo>
                    <a:cubicBezTo>
                      <a:pt x="36743" y="8802"/>
                      <a:pt x="40409" y="0"/>
                      <a:pt x="54856" y="0"/>
                    </a:cubicBezTo>
                    <a:lnTo>
                      <a:pt x="1040838" y="0"/>
                    </a:lnTo>
                    <a:cubicBezTo>
                      <a:pt x="1055285" y="0"/>
                      <a:pt x="1069141" y="5739"/>
                      <a:pt x="1079356" y="15955"/>
                    </a:cubicBezTo>
                    <a:cubicBezTo>
                      <a:pt x="1089572" y="26171"/>
                      <a:pt x="1095311" y="40026"/>
                      <a:pt x="1095311" y="54473"/>
                    </a:cubicBezTo>
                    <a:lnTo>
                      <a:pt x="1095311" y="1040453"/>
                    </a:lnTo>
                    <a:cubicBezTo>
                      <a:pt x="1095311" y="1054900"/>
                      <a:pt x="1089539" y="1104893"/>
                      <a:pt x="1000341" y="1096557"/>
                    </a:cubicBezTo>
                    <a:cubicBezTo>
                      <a:pt x="977836" y="968095"/>
                      <a:pt x="905632" y="628509"/>
                      <a:pt x="738909" y="465289"/>
                    </a:cubicBezTo>
                    <a:cubicBezTo>
                      <a:pt x="572186" y="302069"/>
                      <a:pt x="469425" y="257020"/>
                      <a:pt x="0" y="117236"/>
                    </a:cubicBezTo>
                    <a:close/>
                  </a:path>
                </a:pathLst>
              </a:custGeom>
              <a:gradFill flip="none" rotWithShape="1">
                <a:gsLst>
                  <a:gs pos="78000">
                    <a:schemeClr val="bg1">
                      <a:alpha val="0"/>
                    </a:schemeClr>
                  </a:gs>
                  <a:gs pos="10000">
                    <a:schemeClr val="bg1">
                      <a:alpha val="32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모서리가 둥근 직사각형 96"/>
              <p:cNvSpPr/>
              <p:nvPr/>
            </p:nvSpPr>
            <p:spPr>
              <a:xfrm rot="10800000">
                <a:off x="4328916" y="6621796"/>
                <a:ext cx="806283" cy="818464"/>
              </a:xfrm>
              <a:prstGeom prst="roundRect">
                <a:avLst>
                  <a:gd name="adj" fmla="val 4975"/>
                </a:avLst>
              </a:prstGeom>
              <a:gradFill flip="none" rotWithShape="1">
                <a:gsLst>
                  <a:gs pos="100000">
                    <a:schemeClr val="bg1">
                      <a:alpha val="60000"/>
                    </a:schemeClr>
                  </a:gs>
                  <a:gs pos="100000">
                    <a:schemeClr val="bg1">
                      <a:alpha val="0"/>
                    </a:schemeClr>
                  </a:gs>
                  <a:gs pos="87000">
                    <a:schemeClr val="bg1">
                      <a:alpha val="24000"/>
                    </a:schemeClr>
                  </a:gs>
                  <a:gs pos="75000">
                    <a:schemeClr val="bg1">
                      <a:shade val="100000"/>
                      <a:satMod val="115000"/>
                      <a:alpha val="10000"/>
                    </a:schemeClr>
                  </a:gs>
                  <a:gs pos="34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66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>
                <a:bevelT w="6350" h="63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000"/>
              </a:p>
            </p:txBody>
          </p:sp>
        </p:grpSp>
        <p:sp>
          <p:nvSpPr>
            <p:cNvPr id="100" name="모서리가 둥근 직사각형 99"/>
            <p:cNvSpPr/>
            <p:nvPr/>
          </p:nvSpPr>
          <p:spPr>
            <a:xfrm>
              <a:off x="6700838" y="3620068"/>
              <a:ext cx="850900" cy="862013"/>
            </a:xfrm>
            <a:prstGeom prst="roundRect">
              <a:avLst>
                <a:gd name="adj" fmla="val 6438"/>
              </a:avLst>
            </a:prstGeom>
            <a:solidFill>
              <a:srgbClr val="173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 sz="1400" dirty="0"/>
            </a:p>
          </p:txBody>
        </p:sp>
        <p:grpSp>
          <p:nvGrpSpPr>
            <p:cNvPr id="101" name="그룹 154"/>
            <p:cNvGrpSpPr>
              <a:grpSpLocks/>
            </p:cNvGrpSpPr>
            <p:nvPr/>
          </p:nvGrpSpPr>
          <p:grpSpPr bwMode="auto">
            <a:xfrm>
              <a:off x="6716713" y="3626418"/>
              <a:ext cx="828675" cy="846138"/>
              <a:chOff x="5635733" y="6611637"/>
              <a:chExt cx="812013" cy="830266"/>
            </a:xfrm>
          </p:grpSpPr>
          <p:sp>
            <p:nvSpPr>
              <p:cNvPr id="102" name="모서리가 둥근 직사각형 101"/>
              <p:cNvSpPr/>
              <p:nvPr/>
            </p:nvSpPr>
            <p:spPr>
              <a:xfrm>
                <a:off x="5636628" y="6622990"/>
                <a:ext cx="806276" cy="816452"/>
              </a:xfrm>
              <a:prstGeom prst="roundRect">
                <a:avLst>
                  <a:gd name="adj" fmla="val 4975"/>
                </a:avLst>
              </a:prstGeom>
              <a:gradFill flip="none" rotWithShape="1">
                <a:gsLst>
                  <a:gs pos="100000">
                    <a:schemeClr val="bg1">
                      <a:alpha val="80000"/>
                    </a:schemeClr>
                  </a:gs>
                  <a:gs pos="48000">
                    <a:schemeClr val="bg1">
                      <a:alpha val="2000"/>
                    </a:schemeClr>
                  </a:gs>
                  <a:gs pos="66000">
                    <a:schemeClr val="bg1">
                      <a:shade val="100000"/>
                      <a:satMod val="115000"/>
                      <a:alpha val="27000"/>
                    </a:schemeClr>
                  </a:gs>
                </a:gsLst>
                <a:lin ang="84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>
                <a:bevelT w="19050" h="127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000"/>
              </a:p>
            </p:txBody>
          </p:sp>
          <p:sp>
            <p:nvSpPr>
              <p:cNvPr id="103" name="자유형 102"/>
              <p:cNvSpPr/>
              <p:nvPr/>
            </p:nvSpPr>
            <p:spPr>
              <a:xfrm rot="10800000">
                <a:off x="5635733" y="6611637"/>
                <a:ext cx="812013" cy="830266"/>
              </a:xfrm>
              <a:custGeom>
                <a:avLst/>
                <a:gdLst>
                  <a:gd name="connsiteX0" fmla="*/ 0 w 1094928"/>
                  <a:gd name="connsiteY0" fmla="*/ 54473 h 1094926"/>
                  <a:gd name="connsiteX1" fmla="*/ 15955 w 1094928"/>
                  <a:gd name="connsiteY1" fmla="*/ 15955 h 1094926"/>
                  <a:gd name="connsiteX2" fmla="*/ 54473 w 1094928"/>
                  <a:gd name="connsiteY2" fmla="*/ 0 h 1094926"/>
                  <a:gd name="connsiteX3" fmla="*/ 1040455 w 1094928"/>
                  <a:gd name="connsiteY3" fmla="*/ 0 h 1094926"/>
                  <a:gd name="connsiteX4" fmla="*/ 1078973 w 1094928"/>
                  <a:gd name="connsiteY4" fmla="*/ 15955 h 1094926"/>
                  <a:gd name="connsiteX5" fmla="*/ 1094928 w 1094928"/>
                  <a:gd name="connsiteY5" fmla="*/ 54473 h 1094926"/>
                  <a:gd name="connsiteX6" fmla="*/ 1094928 w 1094928"/>
                  <a:gd name="connsiteY6" fmla="*/ 1040453 h 1094926"/>
                  <a:gd name="connsiteX7" fmla="*/ 1078973 w 1094928"/>
                  <a:gd name="connsiteY7" fmla="*/ 1078971 h 1094926"/>
                  <a:gd name="connsiteX8" fmla="*/ 1040455 w 1094928"/>
                  <a:gd name="connsiteY8" fmla="*/ 1094926 h 1094926"/>
                  <a:gd name="connsiteX9" fmla="*/ 54473 w 1094928"/>
                  <a:gd name="connsiteY9" fmla="*/ 1094926 h 1094926"/>
                  <a:gd name="connsiteX10" fmla="*/ 15955 w 1094928"/>
                  <a:gd name="connsiteY10" fmla="*/ 1078971 h 1094926"/>
                  <a:gd name="connsiteX11" fmla="*/ 0 w 1094928"/>
                  <a:gd name="connsiteY11" fmla="*/ 1040453 h 1094926"/>
                  <a:gd name="connsiteX12" fmla="*/ 0 w 1094928"/>
                  <a:gd name="connsiteY12" fmla="*/ 54473 h 1094926"/>
                  <a:gd name="connsiteX0" fmla="*/ 0 w 1094928"/>
                  <a:gd name="connsiteY0" fmla="*/ 177169 h 1375076"/>
                  <a:gd name="connsiteX1" fmla="*/ 15955 w 1094928"/>
                  <a:gd name="connsiteY1" fmla="*/ 138651 h 1375076"/>
                  <a:gd name="connsiteX2" fmla="*/ 54473 w 1094928"/>
                  <a:gd name="connsiteY2" fmla="*/ 122696 h 1375076"/>
                  <a:gd name="connsiteX3" fmla="*/ 1040455 w 1094928"/>
                  <a:gd name="connsiteY3" fmla="*/ 122696 h 1375076"/>
                  <a:gd name="connsiteX4" fmla="*/ 1078973 w 1094928"/>
                  <a:gd name="connsiteY4" fmla="*/ 138651 h 1375076"/>
                  <a:gd name="connsiteX5" fmla="*/ 1094928 w 1094928"/>
                  <a:gd name="connsiteY5" fmla="*/ 177169 h 1375076"/>
                  <a:gd name="connsiteX6" fmla="*/ 1094928 w 1094928"/>
                  <a:gd name="connsiteY6" fmla="*/ 1163149 h 1375076"/>
                  <a:gd name="connsiteX7" fmla="*/ 1078973 w 1094928"/>
                  <a:gd name="connsiteY7" fmla="*/ 1201667 h 1375076"/>
                  <a:gd name="connsiteX8" fmla="*/ 1040455 w 1094928"/>
                  <a:gd name="connsiteY8" fmla="*/ 1217622 h 1375076"/>
                  <a:gd name="connsiteX9" fmla="*/ 54473 w 1094928"/>
                  <a:gd name="connsiteY9" fmla="*/ 1217622 h 1375076"/>
                  <a:gd name="connsiteX10" fmla="*/ 15955 w 1094928"/>
                  <a:gd name="connsiteY10" fmla="*/ 1201667 h 1375076"/>
                  <a:gd name="connsiteX11" fmla="*/ 0 w 1094928"/>
                  <a:gd name="connsiteY11" fmla="*/ 177169 h 1375076"/>
                  <a:gd name="connsiteX0" fmla="*/ 0 w 1094928"/>
                  <a:gd name="connsiteY0" fmla="*/ 177169 h 1217622"/>
                  <a:gd name="connsiteX1" fmla="*/ 15955 w 1094928"/>
                  <a:gd name="connsiteY1" fmla="*/ 138651 h 1217622"/>
                  <a:gd name="connsiteX2" fmla="*/ 54473 w 1094928"/>
                  <a:gd name="connsiteY2" fmla="*/ 122696 h 1217622"/>
                  <a:gd name="connsiteX3" fmla="*/ 1040455 w 1094928"/>
                  <a:gd name="connsiteY3" fmla="*/ 122696 h 1217622"/>
                  <a:gd name="connsiteX4" fmla="*/ 1078973 w 1094928"/>
                  <a:gd name="connsiteY4" fmla="*/ 138651 h 1217622"/>
                  <a:gd name="connsiteX5" fmla="*/ 1094928 w 1094928"/>
                  <a:gd name="connsiteY5" fmla="*/ 177169 h 1217622"/>
                  <a:gd name="connsiteX6" fmla="*/ 1094928 w 1094928"/>
                  <a:gd name="connsiteY6" fmla="*/ 1163149 h 1217622"/>
                  <a:gd name="connsiteX7" fmla="*/ 1078973 w 1094928"/>
                  <a:gd name="connsiteY7" fmla="*/ 1201667 h 1217622"/>
                  <a:gd name="connsiteX8" fmla="*/ 1040455 w 1094928"/>
                  <a:gd name="connsiteY8" fmla="*/ 1217622 h 1217622"/>
                  <a:gd name="connsiteX9" fmla="*/ 15955 w 1094928"/>
                  <a:gd name="connsiteY9" fmla="*/ 1201667 h 1217622"/>
                  <a:gd name="connsiteX10" fmla="*/ 0 w 1094928"/>
                  <a:gd name="connsiteY10" fmla="*/ 177169 h 1217622"/>
                  <a:gd name="connsiteX0" fmla="*/ 86806 w 1181734"/>
                  <a:gd name="connsiteY0" fmla="*/ 102820 h 1143273"/>
                  <a:gd name="connsiteX1" fmla="*/ 102761 w 1181734"/>
                  <a:gd name="connsiteY1" fmla="*/ 64302 h 1143273"/>
                  <a:gd name="connsiteX2" fmla="*/ 141279 w 1181734"/>
                  <a:gd name="connsiteY2" fmla="*/ 48347 h 1143273"/>
                  <a:gd name="connsiteX3" fmla="*/ 1127261 w 1181734"/>
                  <a:gd name="connsiteY3" fmla="*/ 48347 h 1143273"/>
                  <a:gd name="connsiteX4" fmla="*/ 1165779 w 1181734"/>
                  <a:gd name="connsiteY4" fmla="*/ 64302 h 1143273"/>
                  <a:gd name="connsiteX5" fmla="*/ 1181734 w 1181734"/>
                  <a:gd name="connsiteY5" fmla="*/ 102820 h 1143273"/>
                  <a:gd name="connsiteX6" fmla="*/ 1181734 w 1181734"/>
                  <a:gd name="connsiteY6" fmla="*/ 1088800 h 1143273"/>
                  <a:gd name="connsiteX7" fmla="*/ 1165779 w 1181734"/>
                  <a:gd name="connsiteY7" fmla="*/ 1127318 h 1143273"/>
                  <a:gd name="connsiteX8" fmla="*/ 1127261 w 1181734"/>
                  <a:gd name="connsiteY8" fmla="*/ 1143273 h 1143273"/>
                  <a:gd name="connsiteX9" fmla="*/ 623600 w 1181734"/>
                  <a:gd name="connsiteY9" fmla="*/ 681221 h 1143273"/>
                  <a:gd name="connsiteX10" fmla="*/ 86806 w 1181734"/>
                  <a:gd name="connsiteY10" fmla="*/ 102820 h 1143273"/>
                  <a:gd name="connsiteX0" fmla="*/ 86806 w 1181734"/>
                  <a:gd name="connsiteY0" fmla="*/ 102820 h 1143273"/>
                  <a:gd name="connsiteX1" fmla="*/ 102761 w 1181734"/>
                  <a:gd name="connsiteY1" fmla="*/ 64302 h 1143273"/>
                  <a:gd name="connsiteX2" fmla="*/ 141279 w 1181734"/>
                  <a:gd name="connsiteY2" fmla="*/ 48347 h 1143273"/>
                  <a:gd name="connsiteX3" fmla="*/ 1127261 w 1181734"/>
                  <a:gd name="connsiteY3" fmla="*/ 48347 h 1143273"/>
                  <a:gd name="connsiteX4" fmla="*/ 1165779 w 1181734"/>
                  <a:gd name="connsiteY4" fmla="*/ 64302 h 1143273"/>
                  <a:gd name="connsiteX5" fmla="*/ 1181734 w 1181734"/>
                  <a:gd name="connsiteY5" fmla="*/ 102820 h 1143273"/>
                  <a:gd name="connsiteX6" fmla="*/ 1181734 w 1181734"/>
                  <a:gd name="connsiteY6" fmla="*/ 1088800 h 1143273"/>
                  <a:gd name="connsiteX7" fmla="*/ 1165779 w 1181734"/>
                  <a:gd name="connsiteY7" fmla="*/ 1127318 h 1143273"/>
                  <a:gd name="connsiteX8" fmla="*/ 1127261 w 1181734"/>
                  <a:gd name="connsiteY8" fmla="*/ 1143273 h 1143273"/>
                  <a:gd name="connsiteX9" fmla="*/ 623600 w 1181734"/>
                  <a:gd name="connsiteY9" fmla="*/ 681221 h 1143273"/>
                  <a:gd name="connsiteX10" fmla="*/ 86806 w 1181734"/>
                  <a:gd name="connsiteY10" fmla="*/ 102820 h 1143273"/>
                  <a:gd name="connsiteX0" fmla="*/ 89559 w 1184487"/>
                  <a:gd name="connsiteY0" fmla="*/ 99708 h 1140161"/>
                  <a:gd name="connsiteX1" fmla="*/ 105514 w 1184487"/>
                  <a:gd name="connsiteY1" fmla="*/ 61190 h 1140161"/>
                  <a:gd name="connsiteX2" fmla="*/ 144032 w 1184487"/>
                  <a:gd name="connsiteY2" fmla="*/ 45235 h 1140161"/>
                  <a:gd name="connsiteX3" fmla="*/ 1130014 w 1184487"/>
                  <a:gd name="connsiteY3" fmla="*/ 45235 h 1140161"/>
                  <a:gd name="connsiteX4" fmla="*/ 1168532 w 1184487"/>
                  <a:gd name="connsiteY4" fmla="*/ 61190 h 1140161"/>
                  <a:gd name="connsiteX5" fmla="*/ 1184487 w 1184487"/>
                  <a:gd name="connsiteY5" fmla="*/ 99708 h 1140161"/>
                  <a:gd name="connsiteX6" fmla="*/ 1184487 w 1184487"/>
                  <a:gd name="connsiteY6" fmla="*/ 1085688 h 1140161"/>
                  <a:gd name="connsiteX7" fmla="*/ 1168532 w 1184487"/>
                  <a:gd name="connsiteY7" fmla="*/ 1124206 h 1140161"/>
                  <a:gd name="connsiteX8" fmla="*/ 1130014 w 1184487"/>
                  <a:gd name="connsiteY8" fmla="*/ 1140161 h 1140161"/>
                  <a:gd name="connsiteX9" fmla="*/ 642867 w 1184487"/>
                  <a:gd name="connsiteY9" fmla="*/ 659436 h 1140161"/>
                  <a:gd name="connsiteX10" fmla="*/ 89559 w 1184487"/>
                  <a:gd name="connsiteY10" fmla="*/ 99708 h 1140161"/>
                  <a:gd name="connsiteX0" fmla="*/ 122810 w 1217738"/>
                  <a:gd name="connsiteY0" fmla="*/ 78817 h 1119270"/>
                  <a:gd name="connsiteX1" fmla="*/ 138765 w 1217738"/>
                  <a:gd name="connsiteY1" fmla="*/ 40299 h 1119270"/>
                  <a:gd name="connsiteX2" fmla="*/ 177283 w 1217738"/>
                  <a:gd name="connsiteY2" fmla="*/ 24344 h 1119270"/>
                  <a:gd name="connsiteX3" fmla="*/ 1163265 w 1217738"/>
                  <a:gd name="connsiteY3" fmla="*/ 24344 h 1119270"/>
                  <a:gd name="connsiteX4" fmla="*/ 1201783 w 1217738"/>
                  <a:gd name="connsiteY4" fmla="*/ 40299 h 1119270"/>
                  <a:gd name="connsiteX5" fmla="*/ 1217738 w 1217738"/>
                  <a:gd name="connsiteY5" fmla="*/ 78817 h 1119270"/>
                  <a:gd name="connsiteX6" fmla="*/ 1217738 w 1217738"/>
                  <a:gd name="connsiteY6" fmla="*/ 1064797 h 1119270"/>
                  <a:gd name="connsiteX7" fmla="*/ 1201783 w 1217738"/>
                  <a:gd name="connsiteY7" fmla="*/ 1103315 h 1119270"/>
                  <a:gd name="connsiteX8" fmla="*/ 1163265 w 1217738"/>
                  <a:gd name="connsiteY8" fmla="*/ 1119270 h 1119270"/>
                  <a:gd name="connsiteX9" fmla="*/ 875628 w 1217738"/>
                  <a:gd name="connsiteY9" fmla="*/ 513201 h 1119270"/>
                  <a:gd name="connsiteX10" fmla="*/ 122810 w 1217738"/>
                  <a:gd name="connsiteY10" fmla="*/ 78817 h 1119270"/>
                  <a:gd name="connsiteX0" fmla="*/ 122810 w 1217738"/>
                  <a:gd name="connsiteY0" fmla="*/ 78817 h 1119270"/>
                  <a:gd name="connsiteX1" fmla="*/ 138765 w 1217738"/>
                  <a:gd name="connsiteY1" fmla="*/ 40299 h 1119270"/>
                  <a:gd name="connsiteX2" fmla="*/ 177283 w 1217738"/>
                  <a:gd name="connsiteY2" fmla="*/ 24344 h 1119270"/>
                  <a:gd name="connsiteX3" fmla="*/ 1163265 w 1217738"/>
                  <a:gd name="connsiteY3" fmla="*/ 24344 h 1119270"/>
                  <a:gd name="connsiteX4" fmla="*/ 1201783 w 1217738"/>
                  <a:gd name="connsiteY4" fmla="*/ 40299 h 1119270"/>
                  <a:gd name="connsiteX5" fmla="*/ 1217738 w 1217738"/>
                  <a:gd name="connsiteY5" fmla="*/ 78817 h 1119270"/>
                  <a:gd name="connsiteX6" fmla="*/ 1217738 w 1217738"/>
                  <a:gd name="connsiteY6" fmla="*/ 1064797 h 1119270"/>
                  <a:gd name="connsiteX7" fmla="*/ 1201783 w 1217738"/>
                  <a:gd name="connsiteY7" fmla="*/ 1103315 h 1119270"/>
                  <a:gd name="connsiteX8" fmla="*/ 1163265 w 1217738"/>
                  <a:gd name="connsiteY8" fmla="*/ 1119270 h 1119270"/>
                  <a:gd name="connsiteX9" fmla="*/ 875628 w 1217738"/>
                  <a:gd name="connsiteY9" fmla="*/ 513201 h 1119270"/>
                  <a:gd name="connsiteX10" fmla="*/ 122810 w 1217738"/>
                  <a:gd name="connsiteY10" fmla="*/ 78817 h 1119270"/>
                  <a:gd name="connsiteX0" fmla="*/ 122810 w 1217738"/>
                  <a:gd name="connsiteY0" fmla="*/ 78817 h 1119270"/>
                  <a:gd name="connsiteX1" fmla="*/ 138765 w 1217738"/>
                  <a:gd name="connsiteY1" fmla="*/ 40299 h 1119270"/>
                  <a:gd name="connsiteX2" fmla="*/ 177283 w 1217738"/>
                  <a:gd name="connsiteY2" fmla="*/ 24344 h 1119270"/>
                  <a:gd name="connsiteX3" fmla="*/ 1163265 w 1217738"/>
                  <a:gd name="connsiteY3" fmla="*/ 24344 h 1119270"/>
                  <a:gd name="connsiteX4" fmla="*/ 1201783 w 1217738"/>
                  <a:gd name="connsiteY4" fmla="*/ 40299 h 1119270"/>
                  <a:gd name="connsiteX5" fmla="*/ 1217738 w 1217738"/>
                  <a:gd name="connsiteY5" fmla="*/ 78817 h 1119270"/>
                  <a:gd name="connsiteX6" fmla="*/ 1217738 w 1217738"/>
                  <a:gd name="connsiteY6" fmla="*/ 1064797 h 1119270"/>
                  <a:gd name="connsiteX7" fmla="*/ 1201783 w 1217738"/>
                  <a:gd name="connsiteY7" fmla="*/ 1103315 h 1119270"/>
                  <a:gd name="connsiteX8" fmla="*/ 1163265 w 1217738"/>
                  <a:gd name="connsiteY8" fmla="*/ 1119270 h 1119270"/>
                  <a:gd name="connsiteX9" fmla="*/ 875628 w 1217738"/>
                  <a:gd name="connsiteY9" fmla="*/ 513201 h 1119270"/>
                  <a:gd name="connsiteX10" fmla="*/ 122810 w 1217738"/>
                  <a:gd name="connsiteY10" fmla="*/ 78817 h 1119270"/>
                  <a:gd name="connsiteX0" fmla="*/ 122810 w 1217738"/>
                  <a:gd name="connsiteY0" fmla="*/ 78817 h 1119270"/>
                  <a:gd name="connsiteX1" fmla="*/ 138765 w 1217738"/>
                  <a:gd name="connsiteY1" fmla="*/ 40299 h 1119270"/>
                  <a:gd name="connsiteX2" fmla="*/ 177283 w 1217738"/>
                  <a:gd name="connsiteY2" fmla="*/ 24344 h 1119270"/>
                  <a:gd name="connsiteX3" fmla="*/ 1163265 w 1217738"/>
                  <a:gd name="connsiteY3" fmla="*/ 24344 h 1119270"/>
                  <a:gd name="connsiteX4" fmla="*/ 1201783 w 1217738"/>
                  <a:gd name="connsiteY4" fmla="*/ 40299 h 1119270"/>
                  <a:gd name="connsiteX5" fmla="*/ 1217738 w 1217738"/>
                  <a:gd name="connsiteY5" fmla="*/ 78817 h 1119270"/>
                  <a:gd name="connsiteX6" fmla="*/ 1217738 w 1217738"/>
                  <a:gd name="connsiteY6" fmla="*/ 1064797 h 1119270"/>
                  <a:gd name="connsiteX7" fmla="*/ 1201783 w 1217738"/>
                  <a:gd name="connsiteY7" fmla="*/ 1103315 h 1119270"/>
                  <a:gd name="connsiteX8" fmla="*/ 1163265 w 1217738"/>
                  <a:gd name="connsiteY8" fmla="*/ 1119270 h 1119270"/>
                  <a:gd name="connsiteX9" fmla="*/ 875628 w 1217738"/>
                  <a:gd name="connsiteY9" fmla="*/ 513201 h 1119270"/>
                  <a:gd name="connsiteX10" fmla="*/ 122810 w 1217738"/>
                  <a:gd name="connsiteY10" fmla="*/ 78817 h 1119270"/>
                  <a:gd name="connsiteX0" fmla="*/ 122810 w 1217738"/>
                  <a:gd name="connsiteY0" fmla="*/ 78817 h 1119270"/>
                  <a:gd name="connsiteX1" fmla="*/ 138765 w 1217738"/>
                  <a:gd name="connsiteY1" fmla="*/ 40299 h 1119270"/>
                  <a:gd name="connsiteX2" fmla="*/ 177283 w 1217738"/>
                  <a:gd name="connsiteY2" fmla="*/ 24344 h 1119270"/>
                  <a:gd name="connsiteX3" fmla="*/ 1163265 w 1217738"/>
                  <a:gd name="connsiteY3" fmla="*/ 24344 h 1119270"/>
                  <a:gd name="connsiteX4" fmla="*/ 1201783 w 1217738"/>
                  <a:gd name="connsiteY4" fmla="*/ 40299 h 1119270"/>
                  <a:gd name="connsiteX5" fmla="*/ 1217738 w 1217738"/>
                  <a:gd name="connsiteY5" fmla="*/ 78817 h 1119270"/>
                  <a:gd name="connsiteX6" fmla="*/ 1217738 w 1217738"/>
                  <a:gd name="connsiteY6" fmla="*/ 1064797 h 1119270"/>
                  <a:gd name="connsiteX7" fmla="*/ 1201783 w 1217738"/>
                  <a:gd name="connsiteY7" fmla="*/ 1103315 h 1119270"/>
                  <a:gd name="connsiteX8" fmla="*/ 1163265 w 1217738"/>
                  <a:gd name="connsiteY8" fmla="*/ 1119270 h 1119270"/>
                  <a:gd name="connsiteX9" fmla="*/ 875628 w 1217738"/>
                  <a:gd name="connsiteY9" fmla="*/ 513201 h 1119270"/>
                  <a:gd name="connsiteX10" fmla="*/ 122810 w 1217738"/>
                  <a:gd name="connsiteY10" fmla="*/ 78817 h 1119270"/>
                  <a:gd name="connsiteX0" fmla="*/ 122810 w 1217738"/>
                  <a:gd name="connsiteY0" fmla="*/ 78817 h 1119270"/>
                  <a:gd name="connsiteX1" fmla="*/ 138765 w 1217738"/>
                  <a:gd name="connsiteY1" fmla="*/ 40299 h 1119270"/>
                  <a:gd name="connsiteX2" fmla="*/ 177283 w 1217738"/>
                  <a:gd name="connsiteY2" fmla="*/ 24344 h 1119270"/>
                  <a:gd name="connsiteX3" fmla="*/ 1163265 w 1217738"/>
                  <a:gd name="connsiteY3" fmla="*/ 24344 h 1119270"/>
                  <a:gd name="connsiteX4" fmla="*/ 1201783 w 1217738"/>
                  <a:gd name="connsiteY4" fmla="*/ 40299 h 1119270"/>
                  <a:gd name="connsiteX5" fmla="*/ 1217738 w 1217738"/>
                  <a:gd name="connsiteY5" fmla="*/ 78817 h 1119270"/>
                  <a:gd name="connsiteX6" fmla="*/ 1217738 w 1217738"/>
                  <a:gd name="connsiteY6" fmla="*/ 1064797 h 1119270"/>
                  <a:gd name="connsiteX7" fmla="*/ 1201783 w 1217738"/>
                  <a:gd name="connsiteY7" fmla="*/ 1103315 h 1119270"/>
                  <a:gd name="connsiteX8" fmla="*/ 1163265 w 1217738"/>
                  <a:gd name="connsiteY8" fmla="*/ 1119270 h 1119270"/>
                  <a:gd name="connsiteX9" fmla="*/ 875628 w 1217738"/>
                  <a:gd name="connsiteY9" fmla="*/ 513201 h 1119270"/>
                  <a:gd name="connsiteX10" fmla="*/ 122810 w 1217738"/>
                  <a:gd name="connsiteY10" fmla="*/ 78817 h 1119270"/>
                  <a:gd name="connsiteX0" fmla="*/ 122810 w 1217738"/>
                  <a:gd name="connsiteY0" fmla="*/ 78817 h 1119270"/>
                  <a:gd name="connsiteX1" fmla="*/ 138765 w 1217738"/>
                  <a:gd name="connsiteY1" fmla="*/ 40299 h 1119270"/>
                  <a:gd name="connsiteX2" fmla="*/ 177283 w 1217738"/>
                  <a:gd name="connsiteY2" fmla="*/ 24344 h 1119270"/>
                  <a:gd name="connsiteX3" fmla="*/ 1163265 w 1217738"/>
                  <a:gd name="connsiteY3" fmla="*/ 24344 h 1119270"/>
                  <a:gd name="connsiteX4" fmla="*/ 1201783 w 1217738"/>
                  <a:gd name="connsiteY4" fmla="*/ 40299 h 1119270"/>
                  <a:gd name="connsiteX5" fmla="*/ 1217738 w 1217738"/>
                  <a:gd name="connsiteY5" fmla="*/ 78817 h 1119270"/>
                  <a:gd name="connsiteX6" fmla="*/ 1217738 w 1217738"/>
                  <a:gd name="connsiteY6" fmla="*/ 1064797 h 1119270"/>
                  <a:gd name="connsiteX7" fmla="*/ 1201783 w 1217738"/>
                  <a:gd name="connsiteY7" fmla="*/ 1103315 h 1119270"/>
                  <a:gd name="connsiteX8" fmla="*/ 1163265 w 1217738"/>
                  <a:gd name="connsiteY8" fmla="*/ 1119270 h 1119270"/>
                  <a:gd name="connsiteX9" fmla="*/ 875628 w 1217738"/>
                  <a:gd name="connsiteY9" fmla="*/ 513201 h 1119270"/>
                  <a:gd name="connsiteX10" fmla="*/ 122810 w 1217738"/>
                  <a:gd name="connsiteY10" fmla="*/ 78817 h 1119270"/>
                  <a:gd name="connsiteX0" fmla="*/ 122810 w 1258801"/>
                  <a:gd name="connsiteY0" fmla="*/ 78817 h 1195248"/>
                  <a:gd name="connsiteX1" fmla="*/ 138765 w 1258801"/>
                  <a:gd name="connsiteY1" fmla="*/ 40299 h 1195248"/>
                  <a:gd name="connsiteX2" fmla="*/ 177283 w 1258801"/>
                  <a:gd name="connsiteY2" fmla="*/ 24344 h 1195248"/>
                  <a:gd name="connsiteX3" fmla="*/ 1163265 w 1258801"/>
                  <a:gd name="connsiteY3" fmla="*/ 24344 h 1195248"/>
                  <a:gd name="connsiteX4" fmla="*/ 1201783 w 1258801"/>
                  <a:gd name="connsiteY4" fmla="*/ 40299 h 1195248"/>
                  <a:gd name="connsiteX5" fmla="*/ 1217738 w 1258801"/>
                  <a:gd name="connsiteY5" fmla="*/ 78817 h 1195248"/>
                  <a:gd name="connsiteX6" fmla="*/ 1217738 w 1258801"/>
                  <a:gd name="connsiteY6" fmla="*/ 1064797 h 1195248"/>
                  <a:gd name="connsiteX7" fmla="*/ 1201783 w 1258801"/>
                  <a:gd name="connsiteY7" fmla="*/ 1103315 h 1195248"/>
                  <a:gd name="connsiteX8" fmla="*/ 875628 w 1258801"/>
                  <a:gd name="connsiteY8" fmla="*/ 513201 h 1195248"/>
                  <a:gd name="connsiteX9" fmla="*/ 122810 w 1258801"/>
                  <a:gd name="connsiteY9" fmla="*/ 78817 h 1195248"/>
                  <a:gd name="connsiteX0" fmla="*/ 122810 w 1217738"/>
                  <a:gd name="connsiteY0" fmla="*/ 78817 h 1219656"/>
                  <a:gd name="connsiteX1" fmla="*/ 138765 w 1217738"/>
                  <a:gd name="connsiteY1" fmla="*/ 40299 h 1219656"/>
                  <a:gd name="connsiteX2" fmla="*/ 177283 w 1217738"/>
                  <a:gd name="connsiteY2" fmla="*/ 24344 h 1219656"/>
                  <a:gd name="connsiteX3" fmla="*/ 1163265 w 1217738"/>
                  <a:gd name="connsiteY3" fmla="*/ 24344 h 1219656"/>
                  <a:gd name="connsiteX4" fmla="*/ 1201783 w 1217738"/>
                  <a:gd name="connsiteY4" fmla="*/ 40299 h 1219656"/>
                  <a:gd name="connsiteX5" fmla="*/ 1217738 w 1217738"/>
                  <a:gd name="connsiteY5" fmla="*/ 78817 h 1219656"/>
                  <a:gd name="connsiteX6" fmla="*/ 1217738 w 1217738"/>
                  <a:gd name="connsiteY6" fmla="*/ 1064797 h 1219656"/>
                  <a:gd name="connsiteX7" fmla="*/ 1144256 w 1217738"/>
                  <a:gd name="connsiteY7" fmla="*/ 1127723 h 1219656"/>
                  <a:gd name="connsiteX8" fmla="*/ 875628 w 1217738"/>
                  <a:gd name="connsiteY8" fmla="*/ 513201 h 1219656"/>
                  <a:gd name="connsiteX9" fmla="*/ 122810 w 1217738"/>
                  <a:gd name="connsiteY9" fmla="*/ 78817 h 1219656"/>
                  <a:gd name="connsiteX0" fmla="*/ 122810 w 1217738"/>
                  <a:gd name="connsiteY0" fmla="*/ 78817 h 1127723"/>
                  <a:gd name="connsiteX1" fmla="*/ 138765 w 1217738"/>
                  <a:gd name="connsiteY1" fmla="*/ 40299 h 1127723"/>
                  <a:gd name="connsiteX2" fmla="*/ 177283 w 1217738"/>
                  <a:gd name="connsiteY2" fmla="*/ 24344 h 1127723"/>
                  <a:gd name="connsiteX3" fmla="*/ 1163265 w 1217738"/>
                  <a:gd name="connsiteY3" fmla="*/ 24344 h 1127723"/>
                  <a:gd name="connsiteX4" fmla="*/ 1201783 w 1217738"/>
                  <a:gd name="connsiteY4" fmla="*/ 40299 h 1127723"/>
                  <a:gd name="connsiteX5" fmla="*/ 1217738 w 1217738"/>
                  <a:gd name="connsiteY5" fmla="*/ 78817 h 1127723"/>
                  <a:gd name="connsiteX6" fmla="*/ 1217738 w 1217738"/>
                  <a:gd name="connsiteY6" fmla="*/ 1064797 h 1127723"/>
                  <a:gd name="connsiteX7" fmla="*/ 1144256 w 1217738"/>
                  <a:gd name="connsiteY7" fmla="*/ 1127723 h 1127723"/>
                  <a:gd name="connsiteX8" fmla="*/ 875628 w 1217738"/>
                  <a:gd name="connsiteY8" fmla="*/ 513201 h 1127723"/>
                  <a:gd name="connsiteX9" fmla="*/ 122810 w 1217738"/>
                  <a:gd name="connsiteY9" fmla="*/ 78817 h 1127723"/>
                  <a:gd name="connsiteX0" fmla="*/ 122810 w 1217738"/>
                  <a:gd name="connsiteY0" fmla="*/ 78817 h 1130941"/>
                  <a:gd name="connsiteX1" fmla="*/ 138765 w 1217738"/>
                  <a:gd name="connsiteY1" fmla="*/ 40299 h 1130941"/>
                  <a:gd name="connsiteX2" fmla="*/ 177283 w 1217738"/>
                  <a:gd name="connsiteY2" fmla="*/ 24344 h 1130941"/>
                  <a:gd name="connsiteX3" fmla="*/ 1163265 w 1217738"/>
                  <a:gd name="connsiteY3" fmla="*/ 24344 h 1130941"/>
                  <a:gd name="connsiteX4" fmla="*/ 1201783 w 1217738"/>
                  <a:gd name="connsiteY4" fmla="*/ 40299 h 1130941"/>
                  <a:gd name="connsiteX5" fmla="*/ 1217738 w 1217738"/>
                  <a:gd name="connsiteY5" fmla="*/ 78817 h 1130941"/>
                  <a:gd name="connsiteX6" fmla="*/ 1217738 w 1217738"/>
                  <a:gd name="connsiteY6" fmla="*/ 1064797 h 1130941"/>
                  <a:gd name="connsiteX7" fmla="*/ 1144256 w 1217738"/>
                  <a:gd name="connsiteY7" fmla="*/ 1127723 h 1130941"/>
                  <a:gd name="connsiteX8" fmla="*/ 875628 w 1217738"/>
                  <a:gd name="connsiteY8" fmla="*/ 513201 h 1130941"/>
                  <a:gd name="connsiteX9" fmla="*/ 122810 w 1217738"/>
                  <a:gd name="connsiteY9" fmla="*/ 78817 h 1130941"/>
                  <a:gd name="connsiteX0" fmla="*/ 122810 w 1217738"/>
                  <a:gd name="connsiteY0" fmla="*/ 78817 h 1130941"/>
                  <a:gd name="connsiteX1" fmla="*/ 138765 w 1217738"/>
                  <a:gd name="connsiteY1" fmla="*/ 40299 h 1130941"/>
                  <a:gd name="connsiteX2" fmla="*/ 177283 w 1217738"/>
                  <a:gd name="connsiteY2" fmla="*/ 24344 h 1130941"/>
                  <a:gd name="connsiteX3" fmla="*/ 1163265 w 1217738"/>
                  <a:gd name="connsiteY3" fmla="*/ 24344 h 1130941"/>
                  <a:gd name="connsiteX4" fmla="*/ 1201783 w 1217738"/>
                  <a:gd name="connsiteY4" fmla="*/ 40299 h 1130941"/>
                  <a:gd name="connsiteX5" fmla="*/ 1217738 w 1217738"/>
                  <a:gd name="connsiteY5" fmla="*/ 78817 h 1130941"/>
                  <a:gd name="connsiteX6" fmla="*/ 1217738 w 1217738"/>
                  <a:gd name="connsiteY6" fmla="*/ 1064797 h 1130941"/>
                  <a:gd name="connsiteX7" fmla="*/ 1144256 w 1217738"/>
                  <a:gd name="connsiteY7" fmla="*/ 1127723 h 1130941"/>
                  <a:gd name="connsiteX8" fmla="*/ 875628 w 1217738"/>
                  <a:gd name="connsiteY8" fmla="*/ 513201 h 1130941"/>
                  <a:gd name="connsiteX9" fmla="*/ 122810 w 1217738"/>
                  <a:gd name="connsiteY9" fmla="*/ 78817 h 1130941"/>
                  <a:gd name="connsiteX0" fmla="*/ 122413 w 1217341"/>
                  <a:gd name="connsiteY0" fmla="*/ 74864 h 1126988"/>
                  <a:gd name="connsiteX1" fmla="*/ 138368 w 1217341"/>
                  <a:gd name="connsiteY1" fmla="*/ 36346 h 1126988"/>
                  <a:gd name="connsiteX2" fmla="*/ 176886 w 1217341"/>
                  <a:gd name="connsiteY2" fmla="*/ 20391 h 1126988"/>
                  <a:gd name="connsiteX3" fmla="*/ 1162868 w 1217341"/>
                  <a:gd name="connsiteY3" fmla="*/ 20391 h 1126988"/>
                  <a:gd name="connsiteX4" fmla="*/ 1201386 w 1217341"/>
                  <a:gd name="connsiteY4" fmla="*/ 36346 h 1126988"/>
                  <a:gd name="connsiteX5" fmla="*/ 1217341 w 1217341"/>
                  <a:gd name="connsiteY5" fmla="*/ 74864 h 1126988"/>
                  <a:gd name="connsiteX6" fmla="*/ 1217341 w 1217341"/>
                  <a:gd name="connsiteY6" fmla="*/ 1060844 h 1126988"/>
                  <a:gd name="connsiteX7" fmla="*/ 1143859 w 1217341"/>
                  <a:gd name="connsiteY7" fmla="*/ 1123770 h 1126988"/>
                  <a:gd name="connsiteX8" fmla="*/ 872849 w 1217341"/>
                  <a:gd name="connsiteY8" fmla="*/ 485529 h 1126988"/>
                  <a:gd name="connsiteX9" fmla="*/ 122413 w 1217341"/>
                  <a:gd name="connsiteY9" fmla="*/ 74864 h 1126988"/>
                  <a:gd name="connsiteX0" fmla="*/ 122413 w 1217341"/>
                  <a:gd name="connsiteY0" fmla="*/ 74864 h 1115728"/>
                  <a:gd name="connsiteX1" fmla="*/ 138368 w 1217341"/>
                  <a:gd name="connsiteY1" fmla="*/ 36346 h 1115728"/>
                  <a:gd name="connsiteX2" fmla="*/ 176886 w 1217341"/>
                  <a:gd name="connsiteY2" fmla="*/ 20391 h 1115728"/>
                  <a:gd name="connsiteX3" fmla="*/ 1162868 w 1217341"/>
                  <a:gd name="connsiteY3" fmla="*/ 20391 h 1115728"/>
                  <a:gd name="connsiteX4" fmla="*/ 1201386 w 1217341"/>
                  <a:gd name="connsiteY4" fmla="*/ 36346 h 1115728"/>
                  <a:gd name="connsiteX5" fmla="*/ 1217341 w 1217341"/>
                  <a:gd name="connsiteY5" fmla="*/ 74864 h 1115728"/>
                  <a:gd name="connsiteX6" fmla="*/ 1217341 w 1217341"/>
                  <a:gd name="connsiteY6" fmla="*/ 1060844 h 1115728"/>
                  <a:gd name="connsiteX7" fmla="*/ 1130683 w 1217341"/>
                  <a:gd name="connsiteY7" fmla="*/ 1112510 h 1115728"/>
                  <a:gd name="connsiteX8" fmla="*/ 872849 w 1217341"/>
                  <a:gd name="connsiteY8" fmla="*/ 485529 h 1115728"/>
                  <a:gd name="connsiteX9" fmla="*/ 122413 w 1217341"/>
                  <a:gd name="connsiteY9" fmla="*/ 74864 h 1115728"/>
                  <a:gd name="connsiteX0" fmla="*/ 119584 w 1214512"/>
                  <a:gd name="connsiteY0" fmla="*/ 66047 h 1106911"/>
                  <a:gd name="connsiteX1" fmla="*/ 135539 w 1214512"/>
                  <a:gd name="connsiteY1" fmla="*/ 27529 h 1106911"/>
                  <a:gd name="connsiteX2" fmla="*/ 174057 w 1214512"/>
                  <a:gd name="connsiteY2" fmla="*/ 11574 h 1106911"/>
                  <a:gd name="connsiteX3" fmla="*/ 1160039 w 1214512"/>
                  <a:gd name="connsiteY3" fmla="*/ 11574 h 1106911"/>
                  <a:gd name="connsiteX4" fmla="*/ 1198557 w 1214512"/>
                  <a:gd name="connsiteY4" fmla="*/ 27529 h 1106911"/>
                  <a:gd name="connsiteX5" fmla="*/ 1214512 w 1214512"/>
                  <a:gd name="connsiteY5" fmla="*/ 66047 h 1106911"/>
                  <a:gd name="connsiteX6" fmla="*/ 1214512 w 1214512"/>
                  <a:gd name="connsiteY6" fmla="*/ 1052027 h 1106911"/>
                  <a:gd name="connsiteX7" fmla="*/ 1127854 w 1214512"/>
                  <a:gd name="connsiteY7" fmla="*/ 1103693 h 1106911"/>
                  <a:gd name="connsiteX8" fmla="*/ 853047 w 1214512"/>
                  <a:gd name="connsiteY8" fmla="*/ 423810 h 1106911"/>
                  <a:gd name="connsiteX9" fmla="*/ 119584 w 1214512"/>
                  <a:gd name="connsiteY9" fmla="*/ 66047 h 1106911"/>
                  <a:gd name="connsiteX0" fmla="*/ 124051 w 1218979"/>
                  <a:gd name="connsiteY0" fmla="*/ 74095 h 1114959"/>
                  <a:gd name="connsiteX1" fmla="*/ 140006 w 1218979"/>
                  <a:gd name="connsiteY1" fmla="*/ 35577 h 1114959"/>
                  <a:gd name="connsiteX2" fmla="*/ 178524 w 1218979"/>
                  <a:gd name="connsiteY2" fmla="*/ 19622 h 1114959"/>
                  <a:gd name="connsiteX3" fmla="*/ 1164506 w 1218979"/>
                  <a:gd name="connsiteY3" fmla="*/ 19622 h 1114959"/>
                  <a:gd name="connsiteX4" fmla="*/ 1203024 w 1218979"/>
                  <a:gd name="connsiteY4" fmla="*/ 35577 h 1114959"/>
                  <a:gd name="connsiteX5" fmla="*/ 1218979 w 1218979"/>
                  <a:gd name="connsiteY5" fmla="*/ 74095 h 1114959"/>
                  <a:gd name="connsiteX6" fmla="*/ 1218979 w 1218979"/>
                  <a:gd name="connsiteY6" fmla="*/ 1060075 h 1114959"/>
                  <a:gd name="connsiteX7" fmla="*/ 1132321 w 1218979"/>
                  <a:gd name="connsiteY7" fmla="*/ 1111741 h 1114959"/>
                  <a:gd name="connsiteX8" fmla="*/ 884315 w 1218979"/>
                  <a:gd name="connsiteY8" fmla="*/ 480147 h 1114959"/>
                  <a:gd name="connsiteX9" fmla="*/ 124051 w 1218979"/>
                  <a:gd name="connsiteY9" fmla="*/ 74095 h 1114959"/>
                  <a:gd name="connsiteX0" fmla="*/ 122033 w 1216961"/>
                  <a:gd name="connsiteY0" fmla="*/ 75658 h 1116522"/>
                  <a:gd name="connsiteX1" fmla="*/ 137988 w 1216961"/>
                  <a:gd name="connsiteY1" fmla="*/ 37140 h 1116522"/>
                  <a:gd name="connsiteX2" fmla="*/ 176506 w 1216961"/>
                  <a:gd name="connsiteY2" fmla="*/ 21185 h 1116522"/>
                  <a:gd name="connsiteX3" fmla="*/ 1162488 w 1216961"/>
                  <a:gd name="connsiteY3" fmla="*/ 21185 h 1116522"/>
                  <a:gd name="connsiteX4" fmla="*/ 1201006 w 1216961"/>
                  <a:gd name="connsiteY4" fmla="*/ 37140 h 1116522"/>
                  <a:gd name="connsiteX5" fmla="*/ 1216961 w 1216961"/>
                  <a:gd name="connsiteY5" fmla="*/ 75658 h 1116522"/>
                  <a:gd name="connsiteX6" fmla="*/ 1216961 w 1216961"/>
                  <a:gd name="connsiteY6" fmla="*/ 1061638 h 1116522"/>
                  <a:gd name="connsiteX7" fmla="*/ 1130303 w 1216961"/>
                  <a:gd name="connsiteY7" fmla="*/ 1113304 h 1116522"/>
                  <a:gd name="connsiteX8" fmla="*/ 870187 w 1216961"/>
                  <a:gd name="connsiteY8" fmla="*/ 491088 h 1116522"/>
                  <a:gd name="connsiteX9" fmla="*/ 122033 w 1216961"/>
                  <a:gd name="connsiteY9" fmla="*/ 75658 h 1116522"/>
                  <a:gd name="connsiteX0" fmla="*/ 122447 w 1217375"/>
                  <a:gd name="connsiteY0" fmla="*/ 65220 h 1106084"/>
                  <a:gd name="connsiteX1" fmla="*/ 138402 w 1217375"/>
                  <a:gd name="connsiteY1" fmla="*/ 26702 h 1106084"/>
                  <a:gd name="connsiteX2" fmla="*/ 176920 w 1217375"/>
                  <a:gd name="connsiteY2" fmla="*/ 10747 h 1106084"/>
                  <a:gd name="connsiteX3" fmla="*/ 1162902 w 1217375"/>
                  <a:gd name="connsiteY3" fmla="*/ 10747 h 1106084"/>
                  <a:gd name="connsiteX4" fmla="*/ 1201420 w 1217375"/>
                  <a:gd name="connsiteY4" fmla="*/ 26702 h 1106084"/>
                  <a:gd name="connsiteX5" fmla="*/ 1217375 w 1217375"/>
                  <a:gd name="connsiteY5" fmla="*/ 65220 h 1106084"/>
                  <a:gd name="connsiteX6" fmla="*/ 1217375 w 1217375"/>
                  <a:gd name="connsiteY6" fmla="*/ 1051200 h 1106084"/>
                  <a:gd name="connsiteX7" fmla="*/ 1130717 w 1217375"/>
                  <a:gd name="connsiteY7" fmla="*/ 1102866 h 1106084"/>
                  <a:gd name="connsiteX8" fmla="*/ 873083 w 1217375"/>
                  <a:gd name="connsiteY8" fmla="*/ 418020 h 1106084"/>
                  <a:gd name="connsiteX9" fmla="*/ 122447 w 1217375"/>
                  <a:gd name="connsiteY9" fmla="*/ 65220 h 1106084"/>
                  <a:gd name="connsiteX0" fmla="*/ 120429 w 1215357"/>
                  <a:gd name="connsiteY0" fmla="*/ 74889 h 1115753"/>
                  <a:gd name="connsiteX1" fmla="*/ 136384 w 1215357"/>
                  <a:gd name="connsiteY1" fmla="*/ 36371 h 1115753"/>
                  <a:gd name="connsiteX2" fmla="*/ 174902 w 1215357"/>
                  <a:gd name="connsiteY2" fmla="*/ 20416 h 1115753"/>
                  <a:gd name="connsiteX3" fmla="*/ 1160884 w 1215357"/>
                  <a:gd name="connsiteY3" fmla="*/ 20416 h 1115753"/>
                  <a:gd name="connsiteX4" fmla="*/ 1199402 w 1215357"/>
                  <a:gd name="connsiteY4" fmla="*/ 36371 h 1115753"/>
                  <a:gd name="connsiteX5" fmla="*/ 1215357 w 1215357"/>
                  <a:gd name="connsiteY5" fmla="*/ 74889 h 1115753"/>
                  <a:gd name="connsiteX6" fmla="*/ 1215357 w 1215357"/>
                  <a:gd name="connsiteY6" fmla="*/ 1060869 h 1115753"/>
                  <a:gd name="connsiteX7" fmla="*/ 1128699 w 1215357"/>
                  <a:gd name="connsiteY7" fmla="*/ 1112535 h 1115753"/>
                  <a:gd name="connsiteX8" fmla="*/ 858955 w 1215357"/>
                  <a:gd name="connsiteY8" fmla="*/ 485705 h 1115753"/>
                  <a:gd name="connsiteX9" fmla="*/ 120429 w 1215357"/>
                  <a:gd name="connsiteY9" fmla="*/ 74889 h 1115753"/>
                  <a:gd name="connsiteX0" fmla="*/ 120429 w 1215357"/>
                  <a:gd name="connsiteY0" fmla="*/ 74889 h 1104493"/>
                  <a:gd name="connsiteX1" fmla="*/ 136384 w 1215357"/>
                  <a:gd name="connsiteY1" fmla="*/ 36371 h 1104493"/>
                  <a:gd name="connsiteX2" fmla="*/ 174902 w 1215357"/>
                  <a:gd name="connsiteY2" fmla="*/ 20416 h 1104493"/>
                  <a:gd name="connsiteX3" fmla="*/ 1160884 w 1215357"/>
                  <a:gd name="connsiteY3" fmla="*/ 20416 h 1104493"/>
                  <a:gd name="connsiteX4" fmla="*/ 1199402 w 1215357"/>
                  <a:gd name="connsiteY4" fmla="*/ 36371 h 1104493"/>
                  <a:gd name="connsiteX5" fmla="*/ 1215357 w 1215357"/>
                  <a:gd name="connsiteY5" fmla="*/ 74889 h 1104493"/>
                  <a:gd name="connsiteX6" fmla="*/ 1215357 w 1215357"/>
                  <a:gd name="connsiteY6" fmla="*/ 1060869 h 1104493"/>
                  <a:gd name="connsiteX7" fmla="*/ 1120387 w 1215357"/>
                  <a:gd name="connsiteY7" fmla="*/ 1101275 h 1104493"/>
                  <a:gd name="connsiteX8" fmla="*/ 858955 w 1215357"/>
                  <a:gd name="connsiteY8" fmla="*/ 485705 h 1104493"/>
                  <a:gd name="connsiteX9" fmla="*/ 120429 w 1215357"/>
                  <a:gd name="connsiteY9" fmla="*/ 74889 h 1104493"/>
                  <a:gd name="connsiteX0" fmla="*/ 120429 w 1215357"/>
                  <a:gd name="connsiteY0" fmla="*/ 74889 h 1122416"/>
                  <a:gd name="connsiteX1" fmla="*/ 136384 w 1215357"/>
                  <a:gd name="connsiteY1" fmla="*/ 36371 h 1122416"/>
                  <a:gd name="connsiteX2" fmla="*/ 174902 w 1215357"/>
                  <a:gd name="connsiteY2" fmla="*/ 20416 h 1122416"/>
                  <a:gd name="connsiteX3" fmla="*/ 1160884 w 1215357"/>
                  <a:gd name="connsiteY3" fmla="*/ 20416 h 1122416"/>
                  <a:gd name="connsiteX4" fmla="*/ 1199402 w 1215357"/>
                  <a:gd name="connsiteY4" fmla="*/ 36371 h 1122416"/>
                  <a:gd name="connsiteX5" fmla="*/ 1215357 w 1215357"/>
                  <a:gd name="connsiteY5" fmla="*/ 74889 h 1122416"/>
                  <a:gd name="connsiteX6" fmla="*/ 1215357 w 1215357"/>
                  <a:gd name="connsiteY6" fmla="*/ 1060869 h 1122416"/>
                  <a:gd name="connsiteX7" fmla="*/ 1120387 w 1215357"/>
                  <a:gd name="connsiteY7" fmla="*/ 1101275 h 1122416"/>
                  <a:gd name="connsiteX8" fmla="*/ 858955 w 1215357"/>
                  <a:gd name="connsiteY8" fmla="*/ 485705 h 1122416"/>
                  <a:gd name="connsiteX9" fmla="*/ 120429 w 1215357"/>
                  <a:gd name="connsiteY9" fmla="*/ 74889 h 1122416"/>
                  <a:gd name="connsiteX0" fmla="*/ 36928 w 1131856"/>
                  <a:gd name="connsiteY0" fmla="*/ 54473 h 1102000"/>
                  <a:gd name="connsiteX1" fmla="*/ 52883 w 1131856"/>
                  <a:gd name="connsiteY1" fmla="*/ 15955 h 1102000"/>
                  <a:gd name="connsiteX2" fmla="*/ 91401 w 1131856"/>
                  <a:gd name="connsiteY2" fmla="*/ 0 h 1102000"/>
                  <a:gd name="connsiteX3" fmla="*/ 1077383 w 1131856"/>
                  <a:gd name="connsiteY3" fmla="*/ 0 h 1102000"/>
                  <a:gd name="connsiteX4" fmla="*/ 1115901 w 1131856"/>
                  <a:gd name="connsiteY4" fmla="*/ 15955 h 1102000"/>
                  <a:gd name="connsiteX5" fmla="*/ 1131856 w 1131856"/>
                  <a:gd name="connsiteY5" fmla="*/ 54473 h 1102000"/>
                  <a:gd name="connsiteX6" fmla="*/ 1131856 w 1131856"/>
                  <a:gd name="connsiteY6" fmla="*/ 1040453 h 1102000"/>
                  <a:gd name="connsiteX7" fmla="*/ 1036886 w 1131856"/>
                  <a:gd name="connsiteY7" fmla="*/ 1080859 h 1102000"/>
                  <a:gd name="connsiteX8" fmla="*/ 775454 w 1131856"/>
                  <a:gd name="connsiteY8" fmla="*/ 465289 h 1102000"/>
                  <a:gd name="connsiteX9" fmla="*/ 36928 w 1131856"/>
                  <a:gd name="connsiteY9" fmla="*/ 54473 h 1102000"/>
                  <a:gd name="connsiteX0" fmla="*/ 36928 w 1163188"/>
                  <a:gd name="connsiteY0" fmla="*/ 104069 h 1103191"/>
                  <a:gd name="connsiteX1" fmla="*/ 84215 w 1163188"/>
                  <a:gd name="connsiteY1" fmla="*/ 17146 h 1103191"/>
                  <a:gd name="connsiteX2" fmla="*/ 122733 w 1163188"/>
                  <a:gd name="connsiteY2" fmla="*/ 1191 h 1103191"/>
                  <a:gd name="connsiteX3" fmla="*/ 1108715 w 1163188"/>
                  <a:gd name="connsiteY3" fmla="*/ 1191 h 1103191"/>
                  <a:gd name="connsiteX4" fmla="*/ 1147233 w 1163188"/>
                  <a:gd name="connsiteY4" fmla="*/ 17146 h 1103191"/>
                  <a:gd name="connsiteX5" fmla="*/ 1163188 w 1163188"/>
                  <a:gd name="connsiteY5" fmla="*/ 55664 h 1103191"/>
                  <a:gd name="connsiteX6" fmla="*/ 1163188 w 1163188"/>
                  <a:gd name="connsiteY6" fmla="*/ 1041644 h 1103191"/>
                  <a:gd name="connsiteX7" fmla="*/ 1068218 w 1163188"/>
                  <a:gd name="connsiteY7" fmla="*/ 1082050 h 1103191"/>
                  <a:gd name="connsiteX8" fmla="*/ 806786 w 1163188"/>
                  <a:gd name="connsiteY8" fmla="*/ 466480 h 1103191"/>
                  <a:gd name="connsiteX9" fmla="*/ 36928 w 1163188"/>
                  <a:gd name="connsiteY9" fmla="*/ 104069 h 1103191"/>
                  <a:gd name="connsiteX0" fmla="*/ 36928 w 1163188"/>
                  <a:gd name="connsiteY0" fmla="*/ 104069 h 1103191"/>
                  <a:gd name="connsiteX1" fmla="*/ 84215 w 1163188"/>
                  <a:gd name="connsiteY1" fmla="*/ 17146 h 1103191"/>
                  <a:gd name="connsiteX2" fmla="*/ 122733 w 1163188"/>
                  <a:gd name="connsiteY2" fmla="*/ 1191 h 1103191"/>
                  <a:gd name="connsiteX3" fmla="*/ 1108715 w 1163188"/>
                  <a:gd name="connsiteY3" fmla="*/ 1191 h 1103191"/>
                  <a:gd name="connsiteX4" fmla="*/ 1147233 w 1163188"/>
                  <a:gd name="connsiteY4" fmla="*/ 17146 h 1103191"/>
                  <a:gd name="connsiteX5" fmla="*/ 1163188 w 1163188"/>
                  <a:gd name="connsiteY5" fmla="*/ 55664 h 1103191"/>
                  <a:gd name="connsiteX6" fmla="*/ 1163188 w 1163188"/>
                  <a:gd name="connsiteY6" fmla="*/ 1041644 h 1103191"/>
                  <a:gd name="connsiteX7" fmla="*/ 1068218 w 1163188"/>
                  <a:gd name="connsiteY7" fmla="*/ 1082050 h 1103191"/>
                  <a:gd name="connsiteX8" fmla="*/ 806786 w 1163188"/>
                  <a:gd name="connsiteY8" fmla="*/ 466480 h 1103191"/>
                  <a:gd name="connsiteX9" fmla="*/ 36928 w 1163188"/>
                  <a:gd name="connsiteY9" fmla="*/ 104069 h 1103191"/>
                  <a:gd name="connsiteX0" fmla="*/ 0 w 1126260"/>
                  <a:gd name="connsiteY0" fmla="*/ 104069 h 1103191"/>
                  <a:gd name="connsiteX1" fmla="*/ 47287 w 1126260"/>
                  <a:gd name="connsiteY1" fmla="*/ 17146 h 1103191"/>
                  <a:gd name="connsiteX2" fmla="*/ 85805 w 1126260"/>
                  <a:gd name="connsiteY2" fmla="*/ 1191 h 1103191"/>
                  <a:gd name="connsiteX3" fmla="*/ 1071787 w 1126260"/>
                  <a:gd name="connsiteY3" fmla="*/ 1191 h 1103191"/>
                  <a:gd name="connsiteX4" fmla="*/ 1110305 w 1126260"/>
                  <a:gd name="connsiteY4" fmla="*/ 17146 h 1103191"/>
                  <a:gd name="connsiteX5" fmla="*/ 1126260 w 1126260"/>
                  <a:gd name="connsiteY5" fmla="*/ 55664 h 1103191"/>
                  <a:gd name="connsiteX6" fmla="*/ 1126260 w 1126260"/>
                  <a:gd name="connsiteY6" fmla="*/ 1041644 h 1103191"/>
                  <a:gd name="connsiteX7" fmla="*/ 1031290 w 1126260"/>
                  <a:gd name="connsiteY7" fmla="*/ 1082050 h 1103191"/>
                  <a:gd name="connsiteX8" fmla="*/ 769858 w 1126260"/>
                  <a:gd name="connsiteY8" fmla="*/ 466480 h 1103191"/>
                  <a:gd name="connsiteX9" fmla="*/ 0 w 1126260"/>
                  <a:gd name="connsiteY9" fmla="*/ 104069 h 1103191"/>
                  <a:gd name="connsiteX0" fmla="*/ 0 w 1095311"/>
                  <a:gd name="connsiteY0" fmla="*/ 120820 h 1105584"/>
                  <a:gd name="connsiteX1" fmla="*/ 16338 w 1095311"/>
                  <a:gd name="connsiteY1" fmla="*/ 19539 h 1105584"/>
                  <a:gd name="connsiteX2" fmla="*/ 54856 w 1095311"/>
                  <a:gd name="connsiteY2" fmla="*/ 3584 h 1105584"/>
                  <a:gd name="connsiteX3" fmla="*/ 1040838 w 1095311"/>
                  <a:gd name="connsiteY3" fmla="*/ 3584 h 1105584"/>
                  <a:gd name="connsiteX4" fmla="*/ 1079356 w 1095311"/>
                  <a:gd name="connsiteY4" fmla="*/ 19539 h 1105584"/>
                  <a:gd name="connsiteX5" fmla="*/ 1095311 w 1095311"/>
                  <a:gd name="connsiteY5" fmla="*/ 58057 h 1105584"/>
                  <a:gd name="connsiteX6" fmla="*/ 1095311 w 1095311"/>
                  <a:gd name="connsiteY6" fmla="*/ 1044037 h 1105584"/>
                  <a:gd name="connsiteX7" fmla="*/ 1000341 w 1095311"/>
                  <a:gd name="connsiteY7" fmla="*/ 1084443 h 1105584"/>
                  <a:gd name="connsiteX8" fmla="*/ 738909 w 1095311"/>
                  <a:gd name="connsiteY8" fmla="*/ 468873 h 1105584"/>
                  <a:gd name="connsiteX9" fmla="*/ 0 w 1095311"/>
                  <a:gd name="connsiteY9" fmla="*/ 120820 h 1105584"/>
                  <a:gd name="connsiteX0" fmla="*/ 0 w 1095311"/>
                  <a:gd name="connsiteY0" fmla="*/ 120820 h 1121282"/>
                  <a:gd name="connsiteX1" fmla="*/ 16338 w 1095311"/>
                  <a:gd name="connsiteY1" fmla="*/ 19539 h 1121282"/>
                  <a:gd name="connsiteX2" fmla="*/ 54856 w 1095311"/>
                  <a:gd name="connsiteY2" fmla="*/ 3584 h 1121282"/>
                  <a:gd name="connsiteX3" fmla="*/ 1040838 w 1095311"/>
                  <a:gd name="connsiteY3" fmla="*/ 3584 h 1121282"/>
                  <a:gd name="connsiteX4" fmla="*/ 1079356 w 1095311"/>
                  <a:gd name="connsiteY4" fmla="*/ 19539 h 1121282"/>
                  <a:gd name="connsiteX5" fmla="*/ 1095311 w 1095311"/>
                  <a:gd name="connsiteY5" fmla="*/ 58057 h 1121282"/>
                  <a:gd name="connsiteX6" fmla="*/ 1095311 w 1095311"/>
                  <a:gd name="connsiteY6" fmla="*/ 1044037 h 1121282"/>
                  <a:gd name="connsiteX7" fmla="*/ 1000341 w 1095311"/>
                  <a:gd name="connsiteY7" fmla="*/ 1100141 h 1121282"/>
                  <a:gd name="connsiteX8" fmla="*/ 738909 w 1095311"/>
                  <a:gd name="connsiteY8" fmla="*/ 468873 h 1121282"/>
                  <a:gd name="connsiteX9" fmla="*/ 0 w 1095311"/>
                  <a:gd name="connsiteY9" fmla="*/ 120820 h 1121282"/>
                  <a:gd name="connsiteX0" fmla="*/ 0 w 1096907"/>
                  <a:gd name="connsiteY0" fmla="*/ 120820 h 1100141"/>
                  <a:gd name="connsiteX1" fmla="*/ 16338 w 1096907"/>
                  <a:gd name="connsiteY1" fmla="*/ 19539 h 1100141"/>
                  <a:gd name="connsiteX2" fmla="*/ 54856 w 1096907"/>
                  <a:gd name="connsiteY2" fmla="*/ 3584 h 1100141"/>
                  <a:gd name="connsiteX3" fmla="*/ 1040838 w 1096907"/>
                  <a:gd name="connsiteY3" fmla="*/ 3584 h 1100141"/>
                  <a:gd name="connsiteX4" fmla="*/ 1079356 w 1096907"/>
                  <a:gd name="connsiteY4" fmla="*/ 19539 h 1100141"/>
                  <a:gd name="connsiteX5" fmla="*/ 1095311 w 1096907"/>
                  <a:gd name="connsiteY5" fmla="*/ 58057 h 1100141"/>
                  <a:gd name="connsiteX6" fmla="*/ 1095311 w 1096907"/>
                  <a:gd name="connsiteY6" fmla="*/ 1044037 h 1100141"/>
                  <a:gd name="connsiteX7" fmla="*/ 1000341 w 1096907"/>
                  <a:gd name="connsiteY7" fmla="*/ 1100141 h 1100141"/>
                  <a:gd name="connsiteX8" fmla="*/ 738909 w 1096907"/>
                  <a:gd name="connsiteY8" fmla="*/ 468873 h 1100141"/>
                  <a:gd name="connsiteX9" fmla="*/ 0 w 1096907"/>
                  <a:gd name="connsiteY9" fmla="*/ 120820 h 1100141"/>
                  <a:gd name="connsiteX0" fmla="*/ 0 w 1095311"/>
                  <a:gd name="connsiteY0" fmla="*/ 120820 h 1108477"/>
                  <a:gd name="connsiteX1" fmla="*/ 16338 w 1095311"/>
                  <a:gd name="connsiteY1" fmla="*/ 19539 h 1108477"/>
                  <a:gd name="connsiteX2" fmla="*/ 54856 w 1095311"/>
                  <a:gd name="connsiteY2" fmla="*/ 3584 h 1108477"/>
                  <a:gd name="connsiteX3" fmla="*/ 1040838 w 1095311"/>
                  <a:gd name="connsiteY3" fmla="*/ 3584 h 1108477"/>
                  <a:gd name="connsiteX4" fmla="*/ 1079356 w 1095311"/>
                  <a:gd name="connsiteY4" fmla="*/ 19539 h 1108477"/>
                  <a:gd name="connsiteX5" fmla="*/ 1095311 w 1095311"/>
                  <a:gd name="connsiteY5" fmla="*/ 58057 h 1108477"/>
                  <a:gd name="connsiteX6" fmla="*/ 1095311 w 1095311"/>
                  <a:gd name="connsiteY6" fmla="*/ 1044037 h 1108477"/>
                  <a:gd name="connsiteX7" fmla="*/ 1000341 w 1095311"/>
                  <a:gd name="connsiteY7" fmla="*/ 1100141 h 1108477"/>
                  <a:gd name="connsiteX8" fmla="*/ 738909 w 1095311"/>
                  <a:gd name="connsiteY8" fmla="*/ 468873 h 1108477"/>
                  <a:gd name="connsiteX9" fmla="*/ 0 w 1095311"/>
                  <a:gd name="connsiteY9" fmla="*/ 120820 h 1108477"/>
                  <a:gd name="connsiteX0" fmla="*/ 0 w 1095311"/>
                  <a:gd name="connsiteY0" fmla="*/ 120820 h 1108477"/>
                  <a:gd name="connsiteX1" fmla="*/ 16338 w 1095311"/>
                  <a:gd name="connsiteY1" fmla="*/ 19539 h 1108477"/>
                  <a:gd name="connsiteX2" fmla="*/ 54856 w 1095311"/>
                  <a:gd name="connsiteY2" fmla="*/ 3584 h 1108477"/>
                  <a:gd name="connsiteX3" fmla="*/ 1040838 w 1095311"/>
                  <a:gd name="connsiteY3" fmla="*/ 3584 h 1108477"/>
                  <a:gd name="connsiteX4" fmla="*/ 1079356 w 1095311"/>
                  <a:gd name="connsiteY4" fmla="*/ 19539 h 1108477"/>
                  <a:gd name="connsiteX5" fmla="*/ 1095311 w 1095311"/>
                  <a:gd name="connsiteY5" fmla="*/ 58057 h 1108477"/>
                  <a:gd name="connsiteX6" fmla="*/ 1095311 w 1095311"/>
                  <a:gd name="connsiteY6" fmla="*/ 1044037 h 1108477"/>
                  <a:gd name="connsiteX7" fmla="*/ 1000341 w 1095311"/>
                  <a:gd name="connsiteY7" fmla="*/ 1100141 h 1108477"/>
                  <a:gd name="connsiteX8" fmla="*/ 738909 w 1095311"/>
                  <a:gd name="connsiteY8" fmla="*/ 468873 h 1108477"/>
                  <a:gd name="connsiteX9" fmla="*/ 0 w 1095311"/>
                  <a:gd name="connsiteY9" fmla="*/ 120820 h 1108477"/>
                  <a:gd name="connsiteX0" fmla="*/ 832 w 1096143"/>
                  <a:gd name="connsiteY0" fmla="*/ 120820 h 1108477"/>
                  <a:gd name="connsiteX1" fmla="*/ 17170 w 1096143"/>
                  <a:gd name="connsiteY1" fmla="*/ 19539 h 1108477"/>
                  <a:gd name="connsiteX2" fmla="*/ 55688 w 1096143"/>
                  <a:gd name="connsiteY2" fmla="*/ 3584 h 1108477"/>
                  <a:gd name="connsiteX3" fmla="*/ 1041670 w 1096143"/>
                  <a:gd name="connsiteY3" fmla="*/ 3584 h 1108477"/>
                  <a:gd name="connsiteX4" fmla="*/ 1080188 w 1096143"/>
                  <a:gd name="connsiteY4" fmla="*/ 19539 h 1108477"/>
                  <a:gd name="connsiteX5" fmla="*/ 1096143 w 1096143"/>
                  <a:gd name="connsiteY5" fmla="*/ 58057 h 1108477"/>
                  <a:gd name="connsiteX6" fmla="*/ 1096143 w 1096143"/>
                  <a:gd name="connsiteY6" fmla="*/ 1044037 h 1108477"/>
                  <a:gd name="connsiteX7" fmla="*/ 1001173 w 1096143"/>
                  <a:gd name="connsiteY7" fmla="*/ 1100141 h 1108477"/>
                  <a:gd name="connsiteX8" fmla="*/ 739741 w 1096143"/>
                  <a:gd name="connsiteY8" fmla="*/ 468873 h 1108477"/>
                  <a:gd name="connsiteX9" fmla="*/ 832 w 1096143"/>
                  <a:gd name="connsiteY9" fmla="*/ 120820 h 1108477"/>
                  <a:gd name="connsiteX0" fmla="*/ 11113 w 1106424"/>
                  <a:gd name="connsiteY0" fmla="*/ 120820 h 1108477"/>
                  <a:gd name="connsiteX1" fmla="*/ 27451 w 1106424"/>
                  <a:gd name="connsiteY1" fmla="*/ 19539 h 1108477"/>
                  <a:gd name="connsiteX2" fmla="*/ 65969 w 1106424"/>
                  <a:gd name="connsiteY2" fmla="*/ 3584 h 1108477"/>
                  <a:gd name="connsiteX3" fmla="*/ 1051951 w 1106424"/>
                  <a:gd name="connsiteY3" fmla="*/ 3584 h 1108477"/>
                  <a:gd name="connsiteX4" fmla="*/ 1090469 w 1106424"/>
                  <a:gd name="connsiteY4" fmla="*/ 19539 h 1108477"/>
                  <a:gd name="connsiteX5" fmla="*/ 1106424 w 1106424"/>
                  <a:gd name="connsiteY5" fmla="*/ 58057 h 1108477"/>
                  <a:gd name="connsiteX6" fmla="*/ 1106424 w 1106424"/>
                  <a:gd name="connsiteY6" fmla="*/ 1044037 h 1108477"/>
                  <a:gd name="connsiteX7" fmla="*/ 1011454 w 1106424"/>
                  <a:gd name="connsiteY7" fmla="*/ 1100141 h 1108477"/>
                  <a:gd name="connsiteX8" fmla="*/ 750022 w 1106424"/>
                  <a:gd name="connsiteY8" fmla="*/ 468873 h 1108477"/>
                  <a:gd name="connsiteX9" fmla="*/ 11113 w 1106424"/>
                  <a:gd name="connsiteY9" fmla="*/ 120820 h 1108477"/>
                  <a:gd name="connsiteX0" fmla="*/ 15127 w 1110438"/>
                  <a:gd name="connsiteY0" fmla="*/ 120820 h 1108477"/>
                  <a:gd name="connsiteX1" fmla="*/ 31465 w 1110438"/>
                  <a:gd name="connsiteY1" fmla="*/ 19539 h 1108477"/>
                  <a:gd name="connsiteX2" fmla="*/ 69983 w 1110438"/>
                  <a:gd name="connsiteY2" fmla="*/ 3584 h 1108477"/>
                  <a:gd name="connsiteX3" fmla="*/ 1055965 w 1110438"/>
                  <a:gd name="connsiteY3" fmla="*/ 3584 h 1108477"/>
                  <a:gd name="connsiteX4" fmla="*/ 1094483 w 1110438"/>
                  <a:gd name="connsiteY4" fmla="*/ 19539 h 1108477"/>
                  <a:gd name="connsiteX5" fmla="*/ 1110438 w 1110438"/>
                  <a:gd name="connsiteY5" fmla="*/ 58057 h 1108477"/>
                  <a:gd name="connsiteX6" fmla="*/ 1110438 w 1110438"/>
                  <a:gd name="connsiteY6" fmla="*/ 1044037 h 1108477"/>
                  <a:gd name="connsiteX7" fmla="*/ 1015468 w 1110438"/>
                  <a:gd name="connsiteY7" fmla="*/ 1100141 h 1108477"/>
                  <a:gd name="connsiteX8" fmla="*/ 754036 w 1110438"/>
                  <a:gd name="connsiteY8" fmla="*/ 468873 h 1108477"/>
                  <a:gd name="connsiteX9" fmla="*/ 15127 w 1110438"/>
                  <a:gd name="connsiteY9" fmla="*/ 120820 h 1108477"/>
                  <a:gd name="connsiteX0" fmla="*/ 13420 w 1108731"/>
                  <a:gd name="connsiteY0" fmla="*/ 120820 h 1108477"/>
                  <a:gd name="connsiteX1" fmla="*/ 29758 w 1108731"/>
                  <a:gd name="connsiteY1" fmla="*/ 19539 h 1108477"/>
                  <a:gd name="connsiteX2" fmla="*/ 68276 w 1108731"/>
                  <a:gd name="connsiteY2" fmla="*/ 3584 h 1108477"/>
                  <a:gd name="connsiteX3" fmla="*/ 1054258 w 1108731"/>
                  <a:gd name="connsiteY3" fmla="*/ 3584 h 1108477"/>
                  <a:gd name="connsiteX4" fmla="*/ 1092776 w 1108731"/>
                  <a:gd name="connsiteY4" fmla="*/ 19539 h 1108477"/>
                  <a:gd name="connsiteX5" fmla="*/ 1108731 w 1108731"/>
                  <a:gd name="connsiteY5" fmla="*/ 58057 h 1108477"/>
                  <a:gd name="connsiteX6" fmla="*/ 1108731 w 1108731"/>
                  <a:gd name="connsiteY6" fmla="*/ 1044037 h 1108477"/>
                  <a:gd name="connsiteX7" fmla="*/ 1013761 w 1108731"/>
                  <a:gd name="connsiteY7" fmla="*/ 1100141 h 1108477"/>
                  <a:gd name="connsiteX8" fmla="*/ 752329 w 1108731"/>
                  <a:gd name="connsiteY8" fmla="*/ 468873 h 1108477"/>
                  <a:gd name="connsiteX9" fmla="*/ 13420 w 1108731"/>
                  <a:gd name="connsiteY9" fmla="*/ 120820 h 1108477"/>
                  <a:gd name="connsiteX0" fmla="*/ 13420 w 1108731"/>
                  <a:gd name="connsiteY0" fmla="*/ 120820 h 1108477"/>
                  <a:gd name="connsiteX1" fmla="*/ 29758 w 1108731"/>
                  <a:gd name="connsiteY1" fmla="*/ 19539 h 1108477"/>
                  <a:gd name="connsiteX2" fmla="*/ 68276 w 1108731"/>
                  <a:gd name="connsiteY2" fmla="*/ 3584 h 1108477"/>
                  <a:gd name="connsiteX3" fmla="*/ 1054258 w 1108731"/>
                  <a:gd name="connsiteY3" fmla="*/ 3584 h 1108477"/>
                  <a:gd name="connsiteX4" fmla="*/ 1092776 w 1108731"/>
                  <a:gd name="connsiteY4" fmla="*/ 19539 h 1108477"/>
                  <a:gd name="connsiteX5" fmla="*/ 1108731 w 1108731"/>
                  <a:gd name="connsiteY5" fmla="*/ 58057 h 1108477"/>
                  <a:gd name="connsiteX6" fmla="*/ 1108731 w 1108731"/>
                  <a:gd name="connsiteY6" fmla="*/ 1044037 h 1108477"/>
                  <a:gd name="connsiteX7" fmla="*/ 1013761 w 1108731"/>
                  <a:gd name="connsiteY7" fmla="*/ 1100141 h 1108477"/>
                  <a:gd name="connsiteX8" fmla="*/ 752329 w 1108731"/>
                  <a:gd name="connsiteY8" fmla="*/ 468873 h 1108477"/>
                  <a:gd name="connsiteX9" fmla="*/ 13420 w 1108731"/>
                  <a:gd name="connsiteY9" fmla="*/ 120820 h 1108477"/>
                  <a:gd name="connsiteX0" fmla="*/ 13420 w 1108731"/>
                  <a:gd name="connsiteY0" fmla="*/ 120820 h 1108477"/>
                  <a:gd name="connsiteX1" fmla="*/ 29758 w 1108731"/>
                  <a:gd name="connsiteY1" fmla="*/ 19539 h 1108477"/>
                  <a:gd name="connsiteX2" fmla="*/ 68276 w 1108731"/>
                  <a:gd name="connsiteY2" fmla="*/ 3584 h 1108477"/>
                  <a:gd name="connsiteX3" fmla="*/ 1054258 w 1108731"/>
                  <a:gd name="connsiteY3" fmla="*/ 3584 h 1108477"/>
                  <a:gd name="connsiteX4" fmla="*/ 1092776 w 1108731"/>
                  <a:gd name="connsiteY4" fmla="*/ 19539 h 1108477"/>
                  <a:gd name="connsiteX5" fmla="*/ 1108731 w 1108731"/>
                  <a:gd name="connsiteY5" fmla="*/ 58057 h 1108477"/>
                  <a:gd name="connsiteX6" fmla="*/ 1108731 w 1108731"/>
                  <a:gd name="connsiteY6" fmla="*/ 1044037 h 1108477"/>
                  <a:gd name="connsiteX7" fmla="*/ 1013761 w 1108731"/>
                  <a:gd name="connsiteY7" fmla="*/ 1100141 h 1108477"/>
                  <a:gd name="connsiteX8" fmla="*/ 752329 w 1108731"/>
                  <a:gd name="connsiteY8" fmla="*/ 468873 h 1108477"/>
                  <a:gd name="connsiteX9" fmla="*/ 13420 w 1108731"/>
                  <a:gd name="connsiteY9" fmla="*/ 120820 h 1108477"/>
                  <a:gd name="connsiteX0" fmla="*/ 13420 w 1108731"/>
                  <a:gd name="connsiteY0" fmla="*/ 117236 h 1104893"/>
                  <a:gd name="connsiteX1" fmla="*/ 29758 w 1108731"/>
                  <a:gd name="connsiteY1" fmla="*/ 15955 h 1104893"/>
                  <a:gd name="connsiteX2" fmla="*/ 68276 w 1108731"/>
                  <a:gd name="connsiteY2" fmla="*/ 0 h 1104893"/>
                  <a:gd name="connsiteX3" fmla="*/ 1054258 w 1108731"/>
                  <a:gd name="connsiteY3" fmla="*/ 0 h 1104893"/>
                  <a:gd name="connsiteX4" fmla="*/ 1092776 w 1108731"/>
                  <a:gd name="connsiteY4" fmla="*/ 15955 h 1104893"/>
                  <a:gd name="connsiteX5" fmla="*/ 1108731 w 1108731"/>
                  <a:gd name="connsiteY5" fmla="*/ 54473 h 1104893"/>
                  <a:gd name="connsiteX6" fmla="*/ 1108731 w 1108731"/>
                  <a:gd name="connsiteY6" fmla="*/ 1040453 h 1104893"/>
                  <a:gd name="connsiteX7" fmla="*/ 1013761 w 1108731"/>
                  <a:gd name="connsiteY7" fmla="*/ 1096557 h 1104893"/>
                  <a:gd name="connsiteX8" fmla="*/ 752329 w 1108731"/>
                  <a:gd name="connsiteY8" fmla="*/ 465289 h 1104893"/>
                  <a:gd name="connsiteX9" fmla="*/ 13420 w 1108731"/>
                  <a:gd name="connsiteY9" fmla="*/ 117236 h 1104893"/>
                  <a:gd name="connsiteX0" fmla="*/ 12400 w 1107711"/>
                  <a:gd name="connsiteY0" fmla="*/ 117236 h 1104893"/>
                  <a:gd name="connsiteX1" fmla="*/ 28738 w 1107711"/>
                  <a:gd name="connsiteY1" fmla="*/ 15955 h 1104893"/>
                  <a:gd name="connsiteX2" fmla="*/ 67256 w 1107711"/>
                  <a:gd name="connsiteY2" fmla="*/ 0 h 1104893"/>
                  <a:gd name="connsiteX3" fmla="*/ 1053238 w 1107711"/>
                  <a:gd name="connsiteY3" fmla="*/ 0 h 1104893"/>
                  <a:gd name="connsiteX4" fmla="*/ 1091756 w 1107711"/>
                  <a:gd name="connsiteY4" fmla="*/ 15955 h 1104893"/>
                  <a:gd name="connsiteX5" fmla="*/ 1107711 w 1107711"/>
                  <a:gd name="connsiteY5" fmla="*/ 54473 h 1104893"/>
                  <a:gd name="connsiteX6" fmla="*/ 1107711 w 1107711"/>
                  <a:gd name="connsiteY6" fmla="*/ 1040453 h 1104893"/>
                  <a:gd name="connsiteX7" fmla="*/ 1012741 w 1107711"/>
                  <a:gd name="connsiteY7" fmla="*/ 1096557 h 1104893"/>
                  <a:gd name="connsiteX8" fmla="*/ 751309 w 1107711"/>
                  <a:gd name="connsiteY8" fmla="*/ 465289 h 1104893"/>
                  <a:gd name="connsiteX9" fmla="*/ 12400 w 1107711"/>
                  <a:gd name="connsiteY9" fmla="*/ 117236 h 1104893"/>
                  <a:gd name="connsiteX0" fmla="*/ 6982 w 1102293"/>
                  <a:gd name="connsiteY0" fmla="*/ 117236 h 1104893"/>
                  <a:gd name="connsiteX1" fmla="*/ 23320 w 1102293"/>
                  <a:gd name="connsiteY1" fmla="*/ 15955 h 1104893"/>
                  <a:gd name="connsiteX2" fmla="*/ 61838 w 1102293"/>
                  <a:gd name="connsiteY2" fmla="*/ 0 h 1104893"/>
                  <a:gd name="connsiteX3" fmla="*/ 1047820 w 1102293"/>
                  <a:gd name="connsiteY3" fmla="*/ 0 h 1104893"/>
                  <a:gd name="connsiteX4" fmla="*/ 1086338 w 1102293"/>
                  <a:gd name="connsiteY4" fmla="*/ 15955 h 1104893"/>
                  <a:gd name="connsiteX5" fmla="*/ 1102293 w 1102293"/>
                  <a:gd name="connsiteY5" fmla="*/ 54473 h 1104893"/>
                  <a:gd name="connsiteX6" fmla="*/ 1102293 w 1102293"/>
                  <a:gd name="connsiteY6" fmla="*/ 1040453 h 1104893"/>
                  <a:gd name="connsiteX7" fmla="*/ 1007323 w 1102293"/>
                  <a:gd name="connsiteY7" fmla="*/ 1096557 h 1104893"/>
                  <a:gd name="connsiteX8" fmla="*/ 745891 w 1102293"/>
                  <a:gd name="connsiteY8" fmla="*/ 465289 h 1104893"/>
                  <a:gd name="connsiteX9" fmla="*/ 6982 w 1102293"/>
                  <a:gd name="connsiteY9" fmla="*/ 117236 h 1104893"/>
                  <a:gd name="connsiteX0" fmla="*/ 0 w 1095311"/>
                  <a:gd name="connsiteY0" fmla="*/ 117236 h 1104893"/>
                  <a:gd name="connsiteX1" fmla="*/ 25133 w 1095311"/>
                  <a:gd name="connsiteY1" fmla="*/ 15955 h 1104893"/>
                  <a:gd name="connsiteX2" fmla="*/ 54856 w 1095311"/>
                  <a:gd name="connsiteY2" fmla="*/ 0 h 1104893"/>
                  <a:gd name="connsiteX3" fmla="*/ 1040838 w 1095311"/>
                  <a:gd name="connsiteY3" fmla="*/ 0 h 1104893"/>
                  <a:gd name="connsiteX4" fmla="*/ 1079356 w 1095311"/>
                  <a:gd name="connsiteY4" fmla="*/ 15955 h 1104893"/>
                  <a:gd name="connsiteX5" fmla="*/ 1095311 w 1095311"/>
                  <a:gd name="connsiteY5" fmla="*/ 54473 h 1104893"/>
                  <a:gd name="connsiteX6" fmla="*/ 1095311 w 1095311"/>
                  <a:gd name="connsiteY6" fmla="*/ 1040453 h 1104893"/>
                  <a:gd name="connsiteX7" fmla="*/ 1000341 w 1095311"/>
                  <a:gd name="connsiteY7" fmla="*/ 1096557 h 1104893"/>
                  <a:gd name="connsiteX8" fmla="*/ 738909 w 1095311"/>
                  <a:gd name="connsiteY8" fmla="*/ 465289 h 1104893"/>
                  <a:gd name="connsiteX9" fmla="*/ 0 w 1095311"/>
                  <a:gd name="connsiteY9" fmla="*/ 117236 h 1104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5311" h="1104893">
                    <a:moveTo>
                      <a:pt x="0" y="117236"/>
                    </a:moveTo>
                    <a:cubicBezTo>
                      <a:pt x="1491" y="36910"/>
                      <a:pt x="1813" y="29761"/>
                      <a:pt x="25133" y="15955"/>
                    </a:cubicBezTo>
                    <a:cubicBezTo>
                      <a:pt x="36743" y="8802"/>
                      <a:pt x="40409" y="0"/>
                      <a:pt x="54856" y="0"/>
                    </a:cubicBezTo>
                    <a:lnTo>
                      <a:pt x="1040838" y="0"/>
                    </a:lnTo>
                    <a:cubicBezTo>
                      <a:pt x="1055285" y="0"/>
                      <a:pt x="1069141" y="5739"/>
                      <a:pt x="1079356" y="15955"/>
                    </a:cubicBezTo>
                    <a:cubicBezTo>
                      <a:pt x="1089572" y="26171"/>
                      <a:pt x="1095311" y="40026"/>
                      <a:pt x="1095311" y="54473"/>
                    </a:cubicBezTo>
                    <a:lnTo>
                      <a:pt x="1095311" y="1040453"/>
                    </a:lnTo>
                    <a:cubicBezTo>
                      <a:pt x="1095311" y="1054900"/>
                      <a:pt x="1089539" y="1104893"/>
                      <a:pt x="1000341" y="1096557"/>
                    </a:cubicBezTo>
                    <a:cubicBezTo>
                      <a:pt x="977836" y="968095"/>
                      <a:pt x="905632" y="628509"/>
                      <a:pt x="738909" y="465289"/>
                    </a:cubicBezTo>
                    <a:cubicBezTo>
                      <a:pt x="572186" y="302069"/>
                      <a:pt x="469425" y="257020"/>
                      <a:pt x="0" y="117236"/>
                    </a:cubicBezTo>
                    <a:close/>
                  </a:path>
                </a:pathLst>
              </a:custGeom>
              <a:gradFill flip="none" rotWithShape="1">
                <a:gsLst>
                  <a:gs pos="78000">
                    <a:schemeClr val="bg1">
                      <a:alpha val="0"/>
                    </a:schemeClr>
                  </a:gs>
                  <a:gs pos="10000">
                    <a:schemeClr val="bg1">
                      <a:alpha val="32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모서리가 둥근 직사각형 103"/>
              <p:cNvSpPr/>
              <p:nvPr/>
            </p:nvSpPr>
            <p:spPr>
              <a:xfrm rot="10800000">
                <a:off x="5636590" y="6621796"/>
                <a:ext cx="806283" cy="818464"/>
              </a:xfrm>
              <a:prstGeom prst="roundRect">
                <a:avLst>
                  <a:gd name="adj" fmla="val 4975"/>
                </a:avLst>
              </a:prstGeom>
              <a:gradFill flip="none" rotWithShape="1">
                <a:gsLst>
                  <a:gs pos="100000">
                    <a:schemeClr val="bg1">
                      <a:alpha val="60000"/>
                    </a:schemeClr>
                  </a:gs>
                  <a:gs pos="100000">
                    <a:schemeClr val="bg1">
                      <a:alpha val="0"/>
                    </a:schemeClr>
                  </a:gs>
                  <a:gs pos="87000">
                    <a:schemeClr val="bg1">
                      <a:alpha val="24000"/>
                    </a:schemeClr>
                  </a:gs>
                  <a:gs pos="75000">
                    <a:schemeClr val="bg1">
                      <a:shade val="100000"/>
                      <a:satMod val="115000"/>
                      <a:alpha val="10000"/>
                    </a:schemeClr>
                  </a:gs>
                  <a:gs pos="34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66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>
                <a:bevelT w="6350" h="63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000"/>
              </a:p>
            </p:txBody>
          </p:sp>
        </p:grpSp>
      </p:grpSp>
      <p:sp>
        <p:nvSpPr>
          <p:cNvPr id="3" name="직사각형 2"/>
          <p:cNvSpPr/>
          <p:nvPr/>
        </p:nvSpPr>
        <p:spPr>
          <a:xfrm>
            <a:off x="1038513" y="346800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b="1" dirty="0">
                <a:solidFill>
                  <a:schemeClr val="bg1"/>
                </a:solidFill>
              </a:rPr>
              <a:t>실체사고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582056" y="345519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b="1" dirty="0" smtClean="0">
                <a:solidFill>
                  <a:schemeClr val="bg1"/>
                </a:solidFill>
              </a:rPr>
              <a:t>가치사고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350818" y="345519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b="1" dirty="0">
                <a:solidFill>
                  <a:schemeClr val="bg1"/>
                </a:solidFill>
              </a:rPr>
              <a:t>욕구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5864454" y="342086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b="1" dirty="0">
                <a:solidFill>
                  <a:schemeClr val="bg1"/>
                </a:solidFill>
              </a:rPr>
              <a:t>분노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7168748" y="346800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b="1" dirty="0">
                <a:solidFill>
                  <a:schemeClr val="bg1"/>
                </a:solidFill>
              </a:rPr>
              <a:t>불만사고</a:t>
            </a:r>
          </a:p>
        </p:txBody>
      </p:sp>
      <p:sp>
        <p:nvSpPr>
          <p:cNvPr id="107" name="오른쪽 화살표 106"/>
          <p:cNvSpPr/>
          <p:nvPr/>
        </p:nvSpPr>
        <p:spPr>
          <a:xfrm>
            <a:off x="2220106" y="3468005"/>
            <a:ext cx="333375" cy="371475"/>
          </a:xfrm>
          <a:prstGeom prst="rightArrow">
            <a:avLst>
              <a:gd name="adj1" fmla="val 50000"/>
              <a:gd name="adj2" fmla="val 6393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solidFill>
                <a:prstClr val="white"/>
              </a:solidFill>
            </a:endParaRPr>
          </a:p>
        </p:txBody>
      </p:sp>
      <p:sp>
        <p:nvSpPr>
          <p:cNvPr id="108" name="오른쪽 화살표 107"/>
          <p:cNvSpPr/>
          <p:nvPr/>
        </p:nvSpPr>
        <p:spPr>
          <a:xfrm>
            <a:off x="3744094" y="3468005"/>
            <a:ext cx="333375" cy="371475"/>
          </a:xfrm>
          <a:prstGeom prst="rightArrow">
            <a:avLst>
              <a:gd name="adj1" fmla="val 50000"/>
              <a:gd name="adj2" fmla="val 6393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solidFill>
                <a:prstClr val="white"/>
              </a:solidFill>
            </a:endParaRPr>
          </a:p>
        </p:txBody>
      </p:sp>
      <p:sp>
        <p:nvSpPr>
          <p:cNvPr id="109" name="오른쪽 화살표 108"/>
          <p:cNvSpPr/>
          <p:nvPr/>
        </p:nvSpPr>
        <p:spPr>
          <a:xfrm>
            <a:off x="5280645" y="3468005"/>
            <a:ext cx="333375" cy="371475"/>
          </a:xfrm>
          <a:prstGeom prst="rightArrow">
            <a:avLst>
              <a:gd name="adj1" fmla="val 50000"/>
              <a:gd name="adj2" fmla="val 6393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solidFill>
                <a:prstClr val="white"/>
              </a:solidFill>
            </a:endParaRPr>
          </a:p>
        </p:txBody>
      </p:sp>
      <p:sp>
        <p:nvSpPr>
          <p:cNvPr id="110" name="오른쪽 화살표 109"/>
          <p:cNvSpPr/>
          <p:nvPr/>
        </p:nvSpPr>
        <p:spPr>
          <a:xfrm>
            <a:off x="6789390" y="3468005"/>
            <a:ext cx="333375" cy="371475"/>
          </a:xfrm>
          <a:prstGeom prst="rightArrow">
            <a:avLst>
              <a:gd name="adj1" fmla="val 50000"/>
              <a:gd name="adj2" fmla="val 6393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solidFill>
                <a:prstClr val="white"/>
              </a:solidFill>
            </a:endParaRPr>
          </a:p>
        </p:txBody>
      </p:sp>
      <p:cxnSp>
        <p:nvCxnSpPr>
          <p:cNvPr id="41" name="직선 연결선 40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834424" y="878523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10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59750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357563" y="3114675"/>
            <a:ext cx="2430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ko-KR" altLang="en-US" sz="2400" dirty="0">
                <a:latin typeface="HY궁서B" pitchFamily="18" charset="-127"/>
                <a:ea typeface="HY궁서B" pitchFamily="18" charset="-127"/>
              </a:rPr>
              <a:t>감</a:t>
            </a:r>
            <a:r>
              <a:rPr lang="en-US" altLang="ko-KR" sz="2400" dirty="0">
                <a:latin typeface="HY궁서B" pitchFamily="18" charset="-127"/>
                <a:ea typeface="HY궁서B" pitchFamily="18" charset="-127"/>
              </a:rPr>
              <a:t>/</a:t>
            </a:r>
            <a:r>
              <a:rPr lang="ko-KR" altLang="en-US" sz="2400" dirty="0">
                <a:latin typeface="HY궁서B" pitchFamily="18" charset="-127"/>
                <a:ea typeface="HY궁서B" pitchFamily="18" charset="-127"/>
              </a:rPr>
              <a:t>사</a:t>
            </a:r>
            <a:r>
              <a:rPr lang="en-US" altLang="ko-KR" sz="2400" dirty="0">
                <a:latin typeface="HY궁서B" pitchFamily="18" charset="-127"/>
                <a:ea typeface="HY궁서B" pitchFamily="18" charset="-127"/>
              </a:rPr>
              <a:t>/</a:t>
            </a:r>
            <a:r>
              <a:rPr lang="ko-KR" altLang="en-US" sz="2400" dirty="0">
                <a:latin typeface="HY궁서B" pitchFamily="18" charset="-127"/>
                <a:ea typeface="HY궁서B" pitchFamily="18" charset="-127"/>
              </a:rPr>
              <a:t>합</a:t>
            </a:r>
            <a:r>
              <a:rPr lang="en-US" altLang="ko-KR" sz="2400" dirty="0">
                <a:latin typeface="HY궁서B" pitchFamily="18" charset="-127"/>
                <a:ea typeface="HY궁서B" pitchFamily="18" charset="-127"/>
              </a:rPr>
              <a:t>/</a:t>
            </a:r>
            <a:r>
              <a:rPr lang="ko-KR" altLang="en-US" sz="2400" dirty="0">
                <a:latin typeface="HY궁서B" pitchFamily="18" charset="-127"/>
                <a:ea typeface="HY궁서B" pitchFamily="18" charset="-127"/>
              </a:rPr>
              <a:t>니</a:t>
            </a:r>
            <a:r>
              <a:rPr lang="en-US" altLang="ko-KR" sz="2400" dirty="0">
                <a:latin typeface="HY궁서B" pitchFamily="18" charset="-127"/>
                <a:ea typeface="HY궁서B" pitchFamily="18" charset="-127"/>
              </a:rPr>
              <a:t>/</a:t>
            </a:r>
            <a:r>
              <a:rPr lang="ko-KR" altLang="en-US" sz="2400" dirty="0">
                <a:latin typeface="HY궁서B" pitchFamily="18" charset="-127"/>
                <a:ea typeface="HY궁서B" pitchFamily="18" charset="-127"/>
              </a:rPr>
              <a:t>다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717032"/>
            <a:ext cx="864096" cy="24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7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0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736501" y="2276872"/>
            <a:ext cx="4483571" cy="576263"/>
          </a:xfrm>
          <a:prstGeom prst="roundRect">
            <a:avLst>
              <a:gd name="adj" fmla="val 0"/>
            </a:avLst>
          </a:prstGeom>
          <a:gradFill flip="none" rotWithShape="0">
            <a:gsLst>
              <a:gs pos="0">
                <a:schemeClr val="bg1">
                  <a:lumMod val="95000"/>
                  <a:alpha val="76000"/>
                </a:schemeClr>
              </a:gs>
              <a:gs pos="78000">
                <a:schemeClr val="bg1"/>
              </a:gs>
            </a:gsLst>
            <a:lin ang="1680000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grpSp>
        <p:nvGrpSpPr>
          <p:cNvPr id="6" name="그룹 780"/>
          <p:cNvGrpSpPr>
            <a:grpSpLocks/>
          </p:cNvGrpSpPr>
          <p:nvPr/>
        </p:nvGrpSpPr>
        <p:grpSpPr bwMode="auto">
          <a:xfrm>
            <a:off x="688876" y="2276872"/>
            <a:ext cx="571500" cy="557213"/>
            <a:chOff x="544885" y="1888257"/>
            <a:chExt cx="570731" cy="557568"/>
          </a:xfrm>
        </p:grpSpPr>
        <p:sp>
          <p:nvSpPr>
            <p:cNvPr id="7" name="직각 삼각형 6"/>
            <p:cNvSpPr/>
            <p:nvPr/>
          </p:nvSpPr>
          <p:spPr>
            <a:xfrm rot="10800000" flipH="1">
              <a:off x="590860" y="1935912"/>
              <a:ext cx="524756" cy="509913"/>
            </a:xfrm>
            <a:prstGeom prst="rtTriangle">
              <a:avLst/>
            </a:prstGeom>
            <a:gradFill flip="none" rotWithShape="0">
              <a:gsLst>
                <a:gs pos="11000">
                  <a:schemeClr val="bg1">
                    <a:lumMod val="8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30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4885" y="1888257"/>
              <a:ext cx="184482" cy="3079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04826" y="2413397"/>
            <a:ext cx="265810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행복을 가로막는 마음 상태</a:t>
            </a: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94970" y="1312770"/>
            <a:ext cx="4049038" cy="676070"/>
          </a:xfrm>
          <a:prstGeom prst="roundRect">
            <a:avLst>
              <a:gd name="adj" fmla="val 5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899592" y="1437741"/>
            <a:ext cx="33758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0" algn="ctr" eaLnBrk="1" hangingPunct="1"/>
            <a:r>
              <a:rPr kumimoji="0" lang="ko-KR" altLang="en-US" sz="2000" b="1" dirty="0">
                <a:solidFill>
                  <a:prstClr val="white"/>
                </a:solidFill>
                <a:latin typeface="맑은 고딕"/>
                <a:ea typeface="맑은 고딕"/>
              </a:rPr>
              <a:t>번뇌란</a:t>
            </a:r>
            <a:r>
              <a:rPr kumimoji="0" lang="en-US" altLang="ko-KR" sz="2000" b="1" dirty="0">
                <a:solidFill>
                  <a:prstClr val="white"/>
                </a:solidFill>
                <a:latin typeface="맑은 고딕"/>
                <a:ea typeface="맑은 고딕"/>
              </a:rPr>
              <a:t>?</a:t>
            </a: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453336"/>
            <a:ext cx="864096" cy="246998"/>
          </a:xfrm>
          <a:prstGeom prst="rect">
            <a:avLst/>
          </a:prstGeom>
        </p:spPr>
      </p:pic>
      <p:cxnSp>
        <p:nvCxnSpPr>
          <p:cNvPr id="13" name="직선 연결선 12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2</a:t>
            </a: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auto">
          <a:xfrm>
            <a:off x="467544" y="908720"/>
            <a:ext cx="8216696" cy="5400600"/>
          </a:xfrm>
          <a:prstGeom prst="rect">
            <a:avLst/>
          </a:prstGeom>
          <a:gradFill flip="none" rotWithShape="1">
            <a:gsLst>
              <a:gs pos="24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/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467544" y="476672"/>
            <a:ext cx="4049038" cy="676070"/>
          </a:xfrm>
          <a:prstGeom prst="roundRect">
            <a:avLst>
              <a:gd name="adj" fmla="val 50000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763360" y="614652"/>
            <a:ext cx="33758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0" algn="ctr" eaLnBrk="1" hangingPunct="1"/>
            <a:r>
              <a:rPr kumimoji="0" lang="ko-KR" altLang="en-US" sz="2000" b="1" dirty="0" smtClean="0">
                <a:solidFill>
                  <a:prstClr val="white"/>
                </a:solidFill>
                <a:latin typeface="맑은 고딕"/>
                <a:ea typeface="맑은 고딕"/>
              </a:rPr>
              <a:t>번뇌구조</a:t>
            </a:r>
            <a:endParaRPr kumimoji="0" lang="ko-KR" altLang="en-US" sz="2000" b="1" dirty="0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453336"/>
            <a:ext cx="864096" cy="246998"/>
          </a:xfrm>
          <a:prstGeom prst="rect">
            <a:avLst/>
          </a:prstGeom>
        </p:spPr>
      </p:pic>
      <p:sp>
        <p:nvSpPr>
          <p:cNvPr id="30" name="자유형 29"/>
          <p:cNvSpPr/>
          <p:nvPr/>
        </p:nvSpPr>
        <p:spPr>
          <a:xfrm rot="10800000">
            <a:off x="691352" y="1180536"/>
            <a:ext cx="7479196" cy="576164"/>
          </a:xfrm>
          <a:custGeom>
            <a:avLst/>
            <a:gdLst>
              <a:gd name="connsiteX0" fmla="*/ 0 w 4869112"/>
              <a:gd name="connsiteY0" fmla="*/ 2160240 h 4320480"/>
              <a:gd name="connsiteX1" fmla="*/ 818720 w 4869112"/>
              <a:gd name="connsiteY1" fmla="*/ 544402 h 4320480"/>
              <a:gd name="connsiteX2" fmla="*/ 2434560 w 4869112"/>
              <a:gd name="connsiteY2" fmla="*/ 3 h 4320480"/>
              <a:gd name="connsiteX3" fmla="*/ 4050399 w 4869112"/>
              <a:gd name="connsiteY3" fmla="*/ 544407 h 4320480"/>
              <a:gd name="connsiteX4" fmla="*/ 4869114 w 4869112"/>
              <a:gd name="connsiteY4" fmla="*/ 2160248 h 4320480"/>
              <a:gd name="connsiteX5" fmla="*/ 4050396 w 4869112"/>
              <a:gd name="connsiteY5" fmla="*/ 3776087 h 4320480"/>
              <a:gd name="connsiteX6" fmla="*/ 2434557 w 4869112"/>
              <a:gd name="connsiteY6" fmla="*/ 4320488 h 4320480"/>
              <a:gd name="connsiteX7" fmla="*/ 818718 w 4869112"/>
              <a:gd name="connsiteY7" fmla="*/ 3776085 h 4320480"/>
              <a:gd name="connsiteX8" fmla="*/ 2 w 4869112"/>
              <a:gd name="connsiteY8" fmla="*/ 2160245 h 4320480"/>
              <a:gd name="connsiteX9" fmla="*/ 0 w 4869112"/>
              <a:gd name="connsiteY9" fmla="*/ 2160240 h 4320480"/>
              <a:gd name="connsiteX0" fmla="*/ 818720 w 4869115"/>
              <a:gd name="connsiteY0" fmla="*/ 544400 h 4320486"/>
              <a:gd name="connsiteX1" fmla="*/ 2434560 w 4869115"/>
              <a:gd name="connsiteY1" fmla="*/ 1 h 4320486"/>
              <a:gd name="connsiteX2" fmla="*/ 4050399 w 4869115"/>
              <a:gd name="connsiteY2" fmla="*/ 544405 h 4320486"/>
              <a:gd name="connsiteX3" fmla="*/ 4869114 w 4869115"/>
              <a:gd name="connsiteY3" fmla="*/ 2160246 h 4320486"/>
              <a:gd name="connsiteX4" fmla="*/ 4050396 w 4869115"/>
              <a:gd name="connsiteY4" fmla="*/ 3776085 h 4320486"/>
              <a:gd name="connsiteX5" fmla="*/ 2434557 w 4869115"/>
              <a:gd name="connsiteY5" fmla="*/ 4320486 h 4320486"/>
              <a:gd name="connsiteX6" fmla="*/ 818718 w 4869115"/>
              <a:gd name="connsiteY6" fmla="*/ 3776083 h 4320486"/>
              <a:gd name="connsiteX7" fmla="*/ 2 w 4869115"/>
              <a:gd name="connsiteY7" fmla="*/ 2160243 h 4320486"/>
              <a:gd name="connsiteX8" fmla="*/ 0 w 4869115"/>
              <a:gd name="connsiteY8" fmla="*/ 2160238 h 4320486"/>
              <a:gd name="connsiteX9" fmla="*/ 910160 w 4869115"/>
              <a:gd name="connsiteY9" fmla="*/ 635840 h 4320486"/>
              <a:gd name="connsiteX0" fmla="*/ 818720 w 4869115"/>
              <a:gd name="connsiteY0" fmla="*/ 544400 h 4320486"/>
              <a:gd name="connsiteX1" fmla="*/ 2434560 w 4869115"/>
              <a:gd name="connsiteY1" fmla="*/ 1 h 4320486"/>
              <a:gd name="connsiteX2" fmla="*/ 4050399 w 4869115"/>
              <a:gd name="connsiteY2" fmla="*/ 544405 h 4320486"/>
              <a:gd name="connsiteX3" fmla="*/ 4869114 w 4869115"/>
              <a:gd name="connsiteY3" fmla="*/ 2160246 h 4320486"/>
              <a:gd name="connsiteX4" fmla="*/ 4050396 w 4869115"/>
              <a:gd name="connsiteY4" fmla="*/ 3776085 h 4320486"/>
              <a:gd name="connsiteX5" fmla="*/ 2434557 w 4869115"/>
              <a:gd name="connsiteY5" fmla="*/ 4320486 h 4320486"/>
              <a:gd name="connsiteX6" fmla="*/ 818718 w 4869115"/>
              <a:gd name="connsiteY6" fmla="*/ 3776083 h 4320486"/>
              <a:gd name="connsiteX7" fmla="*/ 2 w 4869115"/>
              <a:gd name="connsiteY7" fmla="*/ 2160243 h 4320486"/>
              <a:gd name="connsiteX8" fmla="*/ 0 w 4869115"/>
              <a:gd name="connsiteY8" fmla="*/ 2160238 h 4320486"/>
              <a:gd name="connsiteX0" fmla="*/ 818719 w 4869114"/>
              <a:gd name="connsiteY0" fmla="*/ 544400 h 4320486"/>
              <a:gd name="connsiteX1" fmla="*/ 2434559 w 4869114"/>
              <a:gd name="connsiteY1" fmla="*/ 1 h 4320486"/>
              <a:gd name="connsiteX2" fmla="*/ 4050398 w 4869114"/>
              <a:gd name="connsiteY2" fmla="*/ 544405 h 4320486"/>
              <a:gd name="connsiteX3" fmla="*/ 4869113 w 4869114"/>
              <a:gd name="connsiteY3" fmla="*/ 2160246 h 4320486"/>
              <a:gd name="connsiteX4" fmla="*/ 4050395 w 4869114"/>
              <a:gd name="connsiteY4" fmla="*/ 3776085 h 4320486"/>
              <a:gd name="connsiteX5" fmla="*/ 2434556 w 4869114"/>
              <a:gd name="connsiteY5" fmla="*/ 4320486 h 4320486"/>
              <a:gd name="connsiteX6" fmla="*/ 818717 w 4869114"/>
              <a:gd name="connsiteY6" fmla="*/ 3776083 h 4320486"/>
              <a:gd name="connsiteX7" fmla="*/ 1 w 4869114"/>
              <a:gd name="connsiteY7" fmla="*/ 2160243 h 4320486"/>
              <a:gd name="connsiteX0" fmla="*/ 2 w 4050397"/>
              <a:gd name="connsiteY0" fmla="*/ 544400 h 4320486"/>
              <a:gd name="connsiteX1" fmla="*/ 1615842 w 4050397"/>
              <a:gd name="connsiteY1" fmla="*/ 1 h 4320486"/>
              <a:gd name="connsiteX2" fmla="*/ 3231681 w 4050397"/>
              <a:gd name="connsiteY2" fmla="*/ 544405 h 4320486"/>
              <a:gd name="connsiteX3" fmla="*/ 4050396 w 4050397"/>
              <a:gd name="connsiteY3" fmla="*/ 2160246 h 4320486"/>
              <a:gd name="connsiteX4" fmla="*/ 3231678 w 4050397"/>
              <a:gd name="connsiteY4" fmla="*/ 3776085 h 4320486"/>
              <a:gd name="connsiteX5" fmla="*/ 1615839 w 4050397"/>
              <a:gd name="connsiteY5" fmla="*/ 4320486 h 4320486"/>
              <a:gd name="connsiteX6" fmla="*/ 0 w 4050397"/>
              <a:gd name="connsiteY6" fmla="*/ 3776083 h 4320486"/>
              <a:gd name="connsiteX0" fmla="*/ 0 w 4050395"/>
              <a:gd name="connsiteY0" fmla="*/ 544400 h 4320486"/>
              <a:gd name="connsiteX1" fmla="*/ 1615840 w 4050395"/>
              <a:gd name="connsiteY1" fmla="*/ 1 h 4320486"/>
              <a:gd name="connsiteX2" fmla="*/ 3231679 w 4050395"/>
              <a:gd name="connsiteY2" fmla="*/ 544405 h 4320486"/>
              <a:gd name="connsiteX3" fmla="*/ 4050394 w 4050395"/>
              <a:gd name="connsiteY3" fmla="*/ 2160246 h 4320486"/>
              <a:gd name="connsiteX4" fmla="*/ 3231676 w 4050395"/>
              <a:gd name="connsiteY4" fmla="*/ 3776085 h 4320486"/>
              <a:gd name="connsiteX5" fmla="*/ 1615837 w 4050395"/>
              <a:gd name="connsiteY5" fmla="*/ 4320486 h 4320486"/>
              <a:gd name="connsiteX0" fmla="*/ 0 w 4050395"/>
              <a:gd name="connsiteY0" fmla="*/ 544400 h 3776085"/>
              <a:gd name="connsiteX1" fmla="*/ 1615840 w 4050395"/>
              <a:gd name="connsiteY1" fmla="*/ 1 h 3776085"/>
              <a:gd name="connsiteX2" fmla="*/ 3231679 w 4050395"/>
              <a:gd name="connsiteY2" fmla="*/ 544405 h 3776085"/>
              <a:gd name="connsiteX3" fmla="*/ 4050394 w 4050395"/>
              <a:gd name="connsiteY3" fmla="*/ 2160246 h 3776085"/>
              <a:gd name="connsiteX4" fmla="*/ 3231676 w 4050395"/>
              <a:gd name="connsiteY4" fmla="*/ 3776085 h 3776085"/>
              <a:gd name="connsiteX0" fmla="*/ 0 w 4050395"/>
              <a:gd name="connsiteY0" fmla="*/ 544400 h 2160246"/>
              <a:gd name="connsiteX1" fmla="*/ 1615840 w 4050395"/>
              <a:gd name="connsiteY1" fmla="*/ 1 h 2160246"/>
              <a:gd name="connsiteX2" fmla="*/ 3231679 w 4050395"/>
              <a:gd name="connsiteY2" fmla="*/ 544405 h 2160246"/>
              <a:gd name="connsiteX3" fmla="*/ 4050394 w 4050395"/>
              <a:gd name="connsiteY3" fmla="*/ 2160246 h 2160246"/>
              <a:gd name="connsiteX0" fmla="*/ 0 w 3231679"/>
              <a:gd name="connsiteY0" fmla="*/ 544400 h 544405"/>
              <a:gd name="connsiteX1" fmla="*/ 1615840 w 3231679"/>
              <a:gd name="connsiteY1" fmla="*/ 1 h 544405"/>
              <a:gd name="connsiteX2" fmla="*/ 3231679 w 3231679"/>
              <a:gd name="connsiteY2" fmla="*/ 544405 h 544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1679" h="544405">
                <a:moveTo>
                  <a:pt x="0" y="544400"/>
                </a:moveTo>
                <a:cubicBezTo>
                  <a:pt x="445446" y="193682"/>
                  <a:pt x="1020316" y="0"/>
                  <a:pt x="1615840" y="1"/>
                </a:cubicBezTo>
                <a:cubicBezTo>
                  <a:pt x="2211364" y="2"/>
                  <a:pt x="2786233" y="193685"/>
                  <a:pt x="3231679" y="544405"/>
                </a:cubicBezTo>
              </a:path>
            </a:pathLst>
          </a:custGeom>
          <a:gradFill flip="none" rotWithShape="1">
            <a:gsLst>
              <a:gs pos="100000">
                <a:schemeClr val="accent1">
                  <a:tint val="66000"/>
                  <a:satMod val="160000"/>
                  <a:alpha val="1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3813033" y="1274030"/>
            <a:ext cx="1765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/>
              <a:t>개념 이전의 상태</a:t>
            </a:r>
            <a:endParaRPr lang="ko-KR" altLang="en-US" sz="1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210108" y="5573024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 smtClean="0"/>
              <a:t>삼독</a:t>
            </a:r>
            <a:r>
              <a:rPr lang="en-US" altLang="ko-KR" sz="1600" b="1" dirty="0" smtClean="0"/>
              <a:t>(</a:t>
            </a:r>
            <a:r>
              <a:rPr lang="ko-KR" altLang="en-US" sz="1600" b="1" dirty="0" err="1" smtClean="0"/>
              <a:t>三毒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cxnSp>
        <p:nvCxnSpPr>
          <p:cNvPr id="33" name="직선 화살표 연결선 32"/>
          <p:cNvCxnSpPr>
            <a:endCxn id="51" idx="0"/>
          </p:cNvCxnSpPr>
          <p:nvPr/>
        </p:nvCxnSpPr>
        <p:spPr>
          <a:xfrm>
            <a:off x="2066998" y="1756600"/>
            <a:ext cx="0" cy="39832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>
            <a:off x="2841956" y="3256558"/>
            <a:ext cx="936104" cy="4744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/>
          <p:nvPr/>
        </p:nvCxnSpPr>
        <p:spPr>
          <a:xfrm>
            <a:off x="2049868" y="2804861"/>
            <a:ext cx="0" cy="337926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>
          <a:xfrm flipV="1">
            <a:off x="1824845" y="2804861"/>
            <a:ext cx="0" cy="33188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/>
          <p:nvPr/>
        </p:nvCxnSpPr>
        <p:spPr>
          <a:xfrm flipV="1">
            <a:off x="1914722" y="3441815"/>
            <a:ext cx="0" cy="33188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922076" y="3105832"/>
            <a:ext cx="1499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atin typeface="+mn-ea"/>
              </a:rPr>
              <a:t>욕구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인</a:t>
            </a:r>
            <a:r>
              <a:rPr lang="ko-KR" altLang="en-US" sz="1400" b="1" dirty="0">
                <a:latin typeface="+mn-ea"/>
              </a:rPr>
              <a:t>력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척</a:t>
            </a:r>
            <a:r>
              <a:rPr lang="ko-KR" altLang="en-US" sz="1400" b="1" dirty="0">
                <a:latin typeface="+mn-ea"/>
              </a:rPr>
              <a:t>력</a:t>
            </a:r>
            <a:r>
              <a:rPr lang="en-US" altLang="ko-KR" sz="1400" b="1" dirty="0" smtClean="0">
                <a:latin typeface="+mn-ea"/>
              </a:rPr>
              <a:t>)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23857" y="310267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atin typeface="+mn-ea"/>
              </a:rPr>
              <a:t>분노</a:t>
            </a:r>
            <a:endParaRPr lang="ko-KR" altLang="en-US" sz="1400" b="1" dirty="0">
              <a:latin typeface="+mn-ea"/>
            </a:endParaRPr>
          </a:p>
        </p:txBody>
      </p:sp>
      <p:cxnSp>
        <p:nvCxnSpPr>
          <p:cNvPr id="40" name="직선 화살표 연결선 39"/>
          <p:cNvCxnSpPr>
            <a:endCxn id="39" idx="1"/>
          </p:cNvCxnSpPr>
          <p:nvPr/>
        </p:nvCxnSpPr>
        <p:spPr>
          <a:xfrm flipV="1">
            <a:off x="5719995" y="3256559"/>
            <a:ext cx="1903862" cy="5992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400055" y="291802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+mn-ea"/>
              </a:rPr>
              <a:t>좌절</a:t>
            </a:r>
            <a:endParaRPr lang="ko-KR" altLang="en-US" sz="1200" dirty="0">
              <a:latin typeface="+mn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81670" y="3301461"/>
            <a:ext cx="1540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+mn-ea"/>
              </a:rPr>
              <a:t>성취</a:t>
            </a:r>
            <a:r>
              <a:rPr lang="en-US" altLang="ko-KR" sz="1200" dirty="0" smtClean="0">
                <a:latin typeface="+mn-ea"/>
              </a:rPr>
              <a:t>-</a:t>
            </a:r>
            <a:r>
              <a:rPr lang="ko-KR" altLang="en-US" sz="1200" dirty="0" smtClean="0">
                <a:latin typeface="+mn-ea"/>
              </a:rPr>
              <a:t>긴장</a:t>
            </a:r>
            <a:r>
              <a:rPr lang="en-US" altLang="ko-KR" sz="1200" dirty="0" smtClean="0">
                <a:latin typeface="+mn-ea"/>
              </a:rPr>
              <a:t>-</a:t>
            </a:r>
            <a:r>
              <a:rPr lang="ko-KR" altLang="en-US" sz="1200" dirty="0" smtClean="0">
                <a:latin typeface="+mn-ea"/>
              </a:rPr>
              <a:t>욕구강</a:t>
            </a:r>
            <a:r>
              <a:rPr lang="ko-KR" altLang="en-US" sz="1200" dirty="0">
                <a:latin typeface="+mn-ea"/>
              </a:rPr>
              <a:t>화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45812" y="4884882"/>
            <a:ext cx="436338" cy="4001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atin typeface="+mn-ea"/>
              </a:rPr>
              <a:t>痴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93850" y="4812874"/>
            <a:ext cx="436338" cy="4001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atin typeface="+mn-ea"/>
              </a:rPr>
              <a:t>貪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94484" y="4708928"/>
            <a:ext cx="436338" cy="4001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atin typeface="+mn-ea"/>
              </a:rPr>
              <a:t>瞋</a:t>
            </a:r>
            <a:endParaRPr lang="ko-KR" altLang="en-US" sz="2000" b="1" dirty="0">
              <a:latin typeface="+mn-ea"/>
            </a:endParaRPr>
          </a:p>
        </p:txBody>
      </p:sp>
      <p:cxnSp>
        <p:nvCxnSpPr>
          <p:cNvPr id="46" name="직선 연결선 45"/>
          <p:cNvCxnSpPr>
            <a:endCxn id="43" idx="0"/>
          </p:cNvCxnSpPr>
          <p:nvPr/>
        </p:nvCxnSpPr>
        <p:spPr>
          <a:xfrm>
            <a:off x="1689828" y="4132864"/>
            <a:ext cx="74153" cy="75201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>
            <a:endCxn id="44" idx="0"/>
          </p:cNvCxnSpPr>
          <p:nvPr/>
        </p:nvCxnSpPr>
        <p:spPr>
          <a:xfrm>
            <a:off x="4570148" y="3556800"/>
            <a:ext cx="141871" cy="1256074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/>
          <p:cNvCxnSpPr>
            <a:stCxn id="39" idx="2"/>
            <a:endCxn id="45" idx="0"/>
          </p:cNvCxnSpPr>
          <p:nvPr/>
        </p:nvCxnSpPr>
        <p:spPr>
          <a:xfrm flipH="1">
            <a:off x="7812653" y="3410447"/>
            <a:ext cx="83074" cy="1298481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모서리가 둥근 직사각형 48"/>
          <p:cNvSpPr/>
          <p:nvPr/>
        </p:nvSpPr>
        <p:spPr>
          <a:xfrm>
            <a:off x="763360" y="2402231"/>
            <a:ext cx="2520280" cy="1798459"/>
          </a:xfrm>
          <a:prstGeom prst="roundRect">
            <a:avLst>
              <a:gd name="adj" fmla="val 44737"/>
            </a:avLst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ko-KR" altLang="en-US" sz="1400" b="1" dirty="0">
                <a:solidFill>
                  <a:prstClr val="black"/>
                </a:solidFill>
              </a:rPr>
              <a:t>실체사고</a:t>
            </a:r>
            <a:r>
              <a:rPr lang="ko-KR" altLang="en-US" sz="1400" dirty="0">
                <a:solidFill>
                  <a:prstClr val="black"/>
                </a:solidFill>
              </a:rPr>
              <a:t> </a:t>
            </a:r>
            <a:r>
              <a:rPr lang="en-US" altLang="ko-KR" sz="1400" b="1" dirty="0">
                <a:solidFill>
                  <a:prstClr val="black"/>
                </a:solidFill>
              </a:rPr>
              <a:t>(</a:t>
            </a:r>
            <a:r>
              <a:rPr lang="ko-KR" altLang="en-US" sz="1400" b="1" dirty="0">
                <a:solidFill>
                  <a:prstClr val="black"/>
                </a:solidFill>
              </a:rPr>
              <a:t>實體思考</a:t>
            </a:r>
            <a:r>
              <a:rPr lang="en-US" altLang="ko-KR" sz="1400" b="1" dirty="0">
                <a:solidFill>
                  <a:prstClr val="black"/>
                </a:solidFill>
              </a:rPr>
              <a:t>)</a:t>
            </a:r>
          </a:p>
          <a:p>
            <a:pPr lvl="0" algn="ctr">
              <a:lnSpc>
                <a:spcPct val="150000"/>
              </a:lnSpc>
            </a:pPr>
            <a:endParaRPr lang="en-US" altLang="ko-KR" sz="1400" b="1" dirty="0">
              <a:solidFill>
                <a:prstClr val="black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ko-KR" altLang="en-US" sz="1400" b="1" dirty="0">
                <a:solidFill>
                  <a:prstClr val="black"/>
                </a:solidFill>
              </a:rPr>
              <a:t>가치사고</a:t>
            </a:r>
            <a:r>
              <a:rPr lang="ko-KR" altLang="en-US" sz="1400" dirty="0">
                <a:solidFill>
                  <a:prstClr val="black"/>
                </a:solidFill>
              </a:rPr>
              <a:t> </a:t>
            </a:r>
            <a:r>
              <a:rPr lang="en-US" altLang="ko-KR" sz="1400" b="1" dirty="0">
                <a:solidFill>
                  <a:prstClr val="black"/>
                </a:solidFill>
              </a:rPr>
              <a:t>(</a:t>
            </a:r>
            <a:r>
              <a:rPr lang="ko-KR" altLang="en-US" sz="1400" b="1" dirty="0">
                <a:solidFill>
                  <a:prstClr val="black"/>
                </a:solidFill>
              </a:rPr>
              <a:t>價値思考</a:t>
            </a:r>
            <a:r>
              <a:rPr lang="en-US" altLang="ko-KR" sz="1400" b="1" dirty="0">
                <a:solidFill>
                  <a:prstClr val="black"/>
                </a:solidFill>
              </a:rPr>
              <a:t>)</a:t>
            </a:r>
          </a:p>
          <a:p>
            <a:pPr lvl="0" algn="ctr">
              <a:lnSpc>
                <a:spcPct val="150000"/>
              </a:lnSpc>
            </a:pPr>
            <a:endParaRPr lang="en-US" altLang="ko-KR" sz="1400" b="1" dirty="0" smtClean="0">
              <a:solidFill>
                <a:prstClr val="black"/>
              </a:solidFill>
            </a:endParaRPr>
          </a:p>
          <a:p>
            <a:pPr lvl="0" algn="ctr">
              <a:lnSpc>
                <a:spcPct val="150000"/>
              </a:lnSpc>
            </a:pPr>
            <a:endParaRPr lang="en-US" altLang="ko-KR" sz="1400" b="1" dirty="0">
              <a:solidFill>
                <a:prstClr val="black"/>
              </a:solidFill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>
            <a:off x="3778060" y="2437365"/>
            <a:ext cx="4536504" cy="172819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1436056" y="2154920"/>
            <a:ext cx="1261884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</a:rPr>
              <a:t>3</a:t>
            </a:r>
            <a:r>
              <a:rPr lang="ko-KR" altLang="en-US" sz="1400" dirty="0" smtClean="0">
                <a:solidFill>
                  <a:schemeClr val="bg1"/>
                </a:solidFill>
              </a:rPr>
              <a:t>대 악사고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cxnSp>
        <p:nvCxnSpPr>
          <p:cNvPr id="52" name="꺾인 연결선 51"/>
          <p:cNvCxnSpPr>
            <a:stCxn id="50" idx="2"/>
            <a:endCxn id="53" idx="2"/>
          </p:cNvCxnSpPr>
          <p:nvPr/>
        </p:nvCxnSpPr>
        <p:spPr>
          <a:xfrm rot="5400000" flipH="1">
            <a:off x="3982646" y="2101892"/>
            <a:ext cx="103321" cy="4024010"/>
          </a:xfrm>
          <a:prstGeom prst="bentConnector3">
            <a:avLst>
              <a:gd name="adj1" fmla="val -221252"/>
            </a:avLst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직사각형 52"/>
          <p:cNvSpPr/>
          <p:nvPr/>
        </p:nvSpPr>
        <p:spPr>
          <a:xfrm>
            <a:off x="1122857" y="3646738"/>
            <a:ext cx="179889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1400" b="1" dirty="0">
                <a:solidFill>
                  <a:prstClr val="black"/>
                </a:solidFill>
              </a:rPr>
              <a:t>불만사고</a:t>
            </a:r>
            <a:r>
              <a:rPr lang="ko-KR" altLang="en-US" sz="1400" dirty="0">
                <a:solidFill>
                  <a:prstClr val="black"/>
                </a:solidFill>
              </a:rPr>
              <a:t> </a:t>
            </a:r>
            <a:r>
              <a:rPr lang="en-US" altLang="ko-KR" sz="1400" b="1" dirty="0">
                <a:solidFill>
                  <a:prstClr val="black"/>
                </a:solidFill>
              </a:rPr>
              <a:t>(</a:t>
            </a:r>
            <a:r>
              <a:rPr lang="ko-KR" altLang="en-US" sz="1400" b="1" dirty="0" err="1">
                <a:solidFill>
                  <a:prstClr val="black"/>
                </a:solidFill>
              </a:rPr>
              <a:t>不滿思考</a:t>
            </a:r>
            <a:r>
              <a:rPr lang="en-US" altLang="ko-KR" sz="1400" b="1" dirty="0">
                <a:solidFill>
                  <a:prstClr val="black"/>
                </a:solidFill>
              </a:rPr>
              <a:t>)</a:t>
            </a:r>
            <a:endParaRPr lang="ko-KR" altLang="en-US" sz="1400" b="1" dirty="0">
              <a:solidFill>
                <a:prstClr val="black"/>
              </a:solidFill>
            </a:endParaRPr>
          </a:p>
        </p:txBody>
      </p:sp>
      <p:cxnSp>
        <p:nvCxnSpPr>
          <p:cNvPr id="54" name="꺾인 연결선 53"/>
          <p:cNvCxnSpPr>
            <a:stCxn id="43" idx="2"/>
            <a:endCxn id="45" idx="2"/>
          </p:cNvCxnSpPr>
          <p:nvPr/>
        </p:nvCxnSpPr>
        <p:spPr>
          <a:xfrm rot="5400000" flipH="1" flipV="1">
            <a:off x="4700340" y="2172679"/>
            <a:ext cx="175954" cy="6048672"/>
          </a:xfrm>
          <a:prstGeom prst="bentConnector3">
            <a:avLst>
              <a:gd name="adj1" fmla="val -12992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>
            <a:endCxn id="44" idx="2"/>
          </p:cNvCxnSpPr>
          <p:nvPr/>
        </p:nvCxnSpPr>
        <p:spPr>
          <a:xfrm flipV="1">
            <a:off x="4712019" y="5212984"/>
            <a:ext cx="0" cy="2880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3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2641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auto">
          <a:xfrm>
            <a:off x="772166" y="1981867"/>
            <a:ext cx="7632848" cy="4111429"/>
          </a:xfrm>
          <a:prstGeom prst="rect">
            <a:avLst/>
          </a:prstGeom>
          <a:gradFill flip="none" rotWithShape="1">
            <a:gsLst>
              <a:gs pos="24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/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467544" y="1456786"/>
            <a:ext cx="4049038" cy="676070"/>
          </a:xfrm>
          <a:prstGeom prst="roundRect">
            <a:avLst>
              <a:gd name="adj" fmla="val 50000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772166" y="1581757"/>
            <a:ext cx="33758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0" algn="ctr" eaLnBrk="1" hangingPunct="1"/>
            <a:r>
              <a:rPr kumimoji="0" lang="ko-KR" altLang="en-US" sz="2000" b="1" dirty="0">
                <a:solidFill>
                  <a:prstClr val="white"/>
                </a:solidFill>
                <a:latin typeface="맑은 고딕"/>
                <a:ea typeface="맑은 고딕"/>
              </a:rPr>
              <a:t>번뇌구조</a:t>
            </a: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453336"/>
            <a:ext cx="864096" cy="24699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060199" y="263691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b="1" dirty="0" smtClean="0"/>
              <a:t>개념이전의 상태</a:t>
            </a:r>
            <a:r>
              <a:rPr lang="en-US" altLang="ko-KR" b="1" dirty="0" smtClean="0"/>
              <a:t>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04214" y="3501008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3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ko-KR" altLang="en-US" sz="1600" b="1" dirty="0" smtClean="0"/>
              <a:t>무엇인가 대상과 마주치기 이전의 의식 상태</a:t>
            </a:r>
            <a:endParaRPr lang="en-US" altLang="ko-KR" sz="1600" b="1" dirty="0" smtClean="0"/>
          </a:p>
          <a:p>
            <a:pPr marL="179388" indent="-179388">
              <a:lnSpc>
                <a:spcPct val="13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ko-KR" altLang="en-US" sz="1600" b="1" dirty="0" smtClean="0"/>
              <a:t>무심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無心</a:t>
            </a:r>
            <a:r>
              <a:rPr lang="en-US" altLang="ko-KR" sz="1600" b="1" dirty="0" smtClean="0"/>
              <a:t>), </a:t>
            </a:r>
            <a:r>
              <a:rPr lang="ko-KR" altLang="en-US" sz="1600" b="1" dirty="0" smtClean="0"/>
              <a:t>무념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無念</a:t>
            </a:r>
            <a:r>
              <a:rPr lang="en-US" altLang="ko-KR" sz="1600" b="1" dirty="0" smtClean="0"/>
              <a:t>), </a:t>
            </a:r>
            <a:r>
              <a:rPr lang="ko-KR" altLang="en-US" sz="1600" b="1" dirty="0" smtClean="0"/>
              <a:t>고요</a:t>
            </a:r>
            <a:r>
              <a:rPr lang="en-US" altLang="ko-KR" sz="1600" b="1" dirty="0" smtClean="0"/>
              <a:t>, </a:t>
            </a:r>
            <a:r>
              <a:rPr lang="ko-KR" altLang="en-US" sz="1600" b="1" dirty="0" err="1" smtClean="0"/>
              <a:t>적적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열반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태초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太初</a:t>
            </a:r>
            <a:r>
              <a:rPr lang="en-US" altLang="ko-KR" sz="1600" b="1" dirty="0" smtClean="0"/>
              <a:t>), </a:t>
            </a:r>
            <a:r>
              <a:rPr lang="ko-KR" altLang="en-US" sz="1600" b="1" dirty="0" err="1" smtClean="0"/>
              <a:t>태허</a:t>
            </a:r>
            <a:r>
              <a:rPr lang="en-US" altLang="ko-KR" sz="1600" b="1" dirty="0" smtClean="0"/>
              <a:t>(</a:t>
            </a:r>
            <a:r>
              <a:rPr lang="ko-KR" altLang="en-US" sz="1600" b="1" dirty="0" err="1" smtClean="0"/>
              <a:t>太虛</a:t>
            </a:r>
            <a:r>
              <a:rPr lang="en-US" altLang="ko-KR" sz="1600" b="1" dirty="0" smtClean="0"/>
              <a:t>)</a:t>
            </a:r>
          </a:p>
          <a:p>
            <a:pPr marL="179388" indent="-179388">
              <a:lnSpc>
                <a:spcPct val="13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ko-KR" altLang="en-US" sz="1600" b="1" dirty="0" smtClean="0"/>
              <a:t>기독교적인 관점에서 보면 아담과 이브가 선악과를 따먹기 이전 상태</a:t>
            </a:r>
            <a:endParaRPr lang="en-US" altLang="ko-KR" sz="1600" b="1" dirty="0" smtClean="0"/>
          </a:p>
          <a:p>
            <a:pPr marL="179388" indent="-179388">
              <a:lnSpc>
                <a:spcPct val="13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ko-KR" altLang="en-US" sz="1600" b="1" dirty="0" smtClean="0"/>
              <a:t>보통 사람들은 개념이전의 상태를 인식하지 못함</a:t>
            </a:r>
            <a:r>
              <a:rPr lang="en-US" altLang="ko-KR" sz="1600" b="1" dirty="0" smtClean="0"/>
              <a:t>. </a:t>
            </a:r>
          </a:p>
          <a:p>
            <a:pPr marL="179388" indent="-179388">
              <a:lnSpc>
                <a:spcPct val="130000"/>
              </a:lnSpc>
              <a:spcBef>
                <a:spcPts val="1200"/>
              </a:spcBef>
              <a:buFont typeface="Wingdings" pitchFamily="2" charset="2"/>
              <a:buChar char="§"/>
            </a:pPr>
            <a:endParaRPr lang="ko-KR" altLang="en-US" sz="1600" b="1" dirty="0"/>
          </a:p>
        </p:txBody>
      </p:sp>
      <p:pic>
        <p:nvPicPr>
          <p:cNvPr id="37" name="그림 36" descr="그림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6742" y="1124744"/>
            <a:ext cx="2448272" cy="2110098"/>
          </a:xfrm>
          <a:prstGeom prst="rect">
            <a:avLst/>
          </a:prstGeom>
        </p:spPr>
      </p:pic>
      <p:sp>
        <p:nvSpPr>
          <p:cNvPr id="38" name="타원 37"/>
          <p:cNvSpPr/>
          <p:nvPr/>
        </p:nvSpPr>
        <p:spPr>
          <a:xfrm>
            <a:off x="5956742" y="980728"/>
            <a:ext cx="2376264" cy="431701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연결선 12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4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53132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neo\Documents\네이트온 받은 파일\평온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858" y="3573016"/>
            <a:ext cx="1462040" cy="315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 bwMode="auto">
          <a:xfrm>
            <a:off x="772166" y="1837851"/>
            <a:ext cx="7632848" cy="1951189"/>
          </a:xfrm>
          <a:prstGeom prst="rect">
            <a:avLst/>
          </a:prstGeom>
          <a:gradFill flip="none" rotWithShape="1">
            <a:gsLst>
              <a:gs pos="24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/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467544" y="1312770"/>
            <a:ext cx="4049038" cy="676070"/>
          </a:xfrm>
          <a:prstGeom prst="roundRect">
            <a:avLst>
              <a:gd name="adj" fmla="val 5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772166" y="1437741"/>
            <a:ext cx="33758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0" algn="ctr" eaLnBrk="1" hangingPunct="1"/>
            <a:r>
              <a:rPr kumimoji="0" lang="ko-KR" altLang="en-US" sz="2000" b="1" dirty="0">
                <a:solidFill>
                  <a:prstClr val="white"/>
                </a:solidFill>
                <a:latin typeface="맑은 고딕"/>
                <a:ea typeface="맑은 고딕"/>
              </a:rPr>
              <a:t>번뇌구조</a:t>
            </a: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453336"/>
            <a:ext cx="864096" cy="2469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32207" y="2204864"/>
            <a:ext cx="6408712" cy="558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b="1" dirty="0" smtClean="0"/>
              <a:t>실체 사고</a:t>
            </a:r>
            <a:r>
              <a:rPr lang="en-US" altLang="ko-KR" b="1" dirty="0" smtClean="0"/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76222" y="3068960"/>
            <a:ext cx="6408712" cy="377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3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ko-KR" altLang="en-US" sz="1600" b="1" dirty="0" smtClean="0"/>
              <a:t>대상에 이름을 붙임</a:t>
            </a:r>
            <a:endParaRPr lang="en-US" altLang="ko-KR" sz="1600" b="1" dirty="0" smtClean="0"/>
          </a:p>
        </p:txBody>
      </p:sp>
      <p:pic>
        <p:nvPicPr>
          <p:cNvPr id="21" name="Picture 2" descr="http://t3.gstatic.com/images?q=tbn:ANd9GcTPeH0aLYZB7fVAAZNqpUjRBDsUCwBMlPtjp87cSRiot9IBTTEFJ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85972" y="4342857"/>
            <a:ext cx="2707382" cy="2110479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995936" y="3939671"/>
            <a:ext cx="1656692" cy="7134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2400" b="1" dirty="0" smtClean="0"/>
              <a:t>“</a:t>
            </a:r>
            <a:r>
              <a:rPr lang="ko-KR" altLang="en-US" sz="2400" b="1" dirty="0" smtClean="0"/>
              <a:t>금</a:t>
            </a:r>
            <a:r>
              <a:rPr lang="en-US" altLang="ko-KR" sz="2400" b="1" dirty="0" smtClean="0"/>
              <a:t>”</a:t>
            </a:r>
          </a:p>
        </p:txBody>
      </p:sp>
      <p:pic>
        <p:nvPicPr>
          <p:cNvPr id="23" name="그림 22" descr="그림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6742" y="980728"/>
            <a:ext cx="2448272" cy="2110098"/>
          </a:xfrm>
          <a:prstGeom prst="rect">
            <a:avLst/>
          </a:prstGeom>
        </p:spPr>
      </p:pic>
      <p:sp>
        <p:nvSpPr>
          <p:cNvPr id="24" name="타원 23"/>
          <p:cNvSpPr/>
          <p:nvPr/>
        </p:nvSpPr>
        <p:spPr>
          <a:xfrm>
            <a:off x="6100758" y="1412776"/>
            <a:ext cx="936104" cy="287338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연결선 12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5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5636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eo\Documents\네이트온 받은 파일\흥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053" y="3537491"/>
            <a:ext cx="1644884" cy="321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 bwMode="auto">
          <a:xfrm>
            <a:off x="772166" y="1837851"/>
            <a:ext cx="7632848" cy="1951189"/>
          </a:xfrm>
          <a:prstGeom prst="rect">
            <a:avLst/>
          </a:prstGeom>
          <a:gradFill flip="none" rotWithShape="1">
            <a:gsLst>
              <a:gs pos="24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/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467544" y="1312770"/>
            <a:ext cx="4049038" cy="676070"/>
          </a:xfrm>
          <a:prstGeom prst="roundRect">
            <a:avLst>
              <a:gd name="adj" fmla="val 5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772166" y="1437741"/>
            <a:ext cx="33758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0" algn="ctr" eaLnBrk="1" hangingPunct="1"/>
            <a:r>
              <a:rPr kumimoji="0" lang="ko-KR" altLang="en-US" sz="2000" b="1" dirty="0">
                <a:solidFill>
                  <a:prstClr val="white"/>
                </a:solidFill>
                <a:latin typeface="맑은 고딕"/>
                <a:ea typeface="맑은 고딕"/>
              </a:rPr>
              <a:t>번뇌구조</a:t>
            </a: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453336"/>
            <a:ext cx="864096" cy="2469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59633" y="2204864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b="1" dirty="0" smtClean="0"/>
              <a:t>가치 사고</a:t>
            </a:r>
            <a:r>
              <a:rPr lang="en-US" altLang="ko-KR" b="1" dirty="0" smtClean="0"/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3648" y="3068960"/>
            <a:ext cx="6408712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3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ko-KR" altLang="en-US" sz="1600" b="1" dirty="0" smtClean="0"/>
              <a:t>실체 사고의 결과물에 가치를 부여함</a:t>
            </a:r>
            <a:endParaRPr lang="en-US" altLang="ko-KR" sz="1600" b="1" dirty="0" smtClean="0"/>
          </a:p>
        </p:txBody>
      </p:sp>
      <p:pic>
        <p:nvPicPr>
          <p:cNvPr id="15" name="Picture 2" descr="http://t3.gstatic.com/images?q=tbn:ANd9GcTPeH0aLYZB7fVAAZNqpUjRBDsUCwBMlPtjp87cSRiot9IBTTEFJ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83968" y="4270849"/>
            <a:ext cx="2707382" cy="211047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059832" y="3838801"/>
            <a:ext cx="338437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2400" b="1" dirty="0" smtClean="0"/>
              <a:t>“</a:t>
            </a:r>
            <a:r>
              <a:rPr lang="ko-KR" altLang="en-US" sz="2400" b="1" dirty="0" smtClean="0"/>
              <a:t>비싸다</a:t>
            </a:r>
            <a:r>
              <a:rPr lang="en-US" altLang="ko-KR" sz="2400" b="1" dirty="0" smtClean="0"/>
              <a:t>”, “</a:t>
            </a:r>
            <a:r>
              <a:rPr lang="ko-KR" altLang="en-US" sz="2400" b="1" dirty="0" smtClean="0"/>
              <a:t>좋다</a:t>
            </a:r>
            <a:r>
              <a:rPr lang="en-US" altLang="ko-KR" sz="2400" b="1" dirty="0" smtClean="0"/>
              <a:t>”</a:t>
            </a:r>
          </a:p>
        </p:txBody>
      </p:sp>
      <p:pic>
        <p:nvPicPr>
          <p:cNvPr id="17" name="그림 16" descr="그림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764704"/>
            <a:ext cx="2448272" cy="2110098"/>
          </a:xfrm>
          <a:prstGeom prst="rect">
            <a:avLst/>
          </a:prstGeom>
        </p:spPr>
      </p:pic>
      <p:sp>
        <p:nvSpPr>
          <p:cNvPr id="18" name="타원 17"/>
          <p:cNvSpPr/>
          <p:nvPr/>
        </p:nvSpPr>
        <p:spPr>
          <a:xfrm>
            <a:off x="6084168" y="1557486"/>
            <a:ext cx="936104" cy="287338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연결선 18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6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22538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neo\Documents\네이트온 받은 파일\욕구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378" y="3911632"/>
            <a:ext cx="1733820" cy="252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 bwMode="auto">
          <a:xfrm>
            <a:off x="772166" y="1837852"/>
            <a:ext cx="7632848" cy="2101080"/>
          </a:xfrm>
          <a:prstGeom prst="rect">
            <a:avLst/>
          </a:prstGeom>
          <a:gradFill flip="none" rotWithShape="1">
            <a:gsLst>
              <a:gs pos="24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/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467544" y="1312770"/>
            <a:ext cx="4049038" cy="676070"/>
          </a:xfrm>
          <a:prstGeom prst="roundRect">
            <a:avLst>
              <a:gd name="adj" fmla="val 5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772166" y="1437741"/>
            <a:ext cx="33758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0" algn="ctr" eaLnBrk="1" hangingPunct="1"/>
            <a:r>
              <a:rPr kumimoji="0" lang="ko-KR" altLang="en-US" sz="2000" b="1" dirty="0">
                <a:solidFill>
                  <a:prstClr val="white"/>
                </a:solidFill>
                <a:latin typeface="맑은 고딕"/>
                <a:ea typeface="맑은 고딕"/>
              </a:rPr>
              <a:t>번뇌구조</a:t>
            </a: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453336"/>
            <a:ext cx="864096" cy="246998"/>
          </a:xfrm>
          <a:prstGeom prst="rect">
            <a:avLst/>
          </a:prstGeom>
        </p:spPr>
      </p:pic>
      <p:pic>
        <p:nvPicPr>
          <p:cNvPr id="15" name="Picture 2" descr="http://t3.gstatic.com/images?q=tbn:ANd9GcTPeH0aLYZB7fVAAZNqpUjRBDsUCwBMlPtjp87cSRiot9IBTTEFJ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25305" y="4289789"/>
            <a:ext cx="2707382" cy="2110479"/>
          </a:xfrm>
          <a:prstGeom prst="rect">
            <a:avLst/>
          </a:prstGeom>
          <a:noFill/>
        </p:spPr>
      </p:pic>
      <p:pic>
        <p:nvPicPr>
          <p:cNvPr id="17" name="그림 16" descr="그림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764704"/>
            <a:ext cx="2448272" cy="2110098"/>
          </a:xfrm>
          <a:prstGeom prst="rect">
            <a:avLst/>
          </a:prstGeom>
        </p:spPr>
      </p:pic>
      <p:sp>
        <p:nvSpPr>
          <p:cNvPr id="18" name="타원 17"/>
          <p:cNvSpPr/>
          <p:nvPr/>
        </p:nvSpPr>
        <p:spPr>
          <a:xfrm>
            <a:off x="7020272" y="1557486"/>
            <a:ext cx="504056" cy="287338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971600" y="2348880"/>
            <a:ext cx="6408712" cy="558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b="1" dirty="0" smtClean="0"/>
              <a:t>욕구</a:t>
            </a:r>
            <a:r>
              <a:rPr lang="en-US" altLang="ko-KR" b="1" dirty="0" smtClean="0"/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15615" y="3212976"/>
            <a:ext cx="6408712" cy="377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3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ko-KR" altLang="en-US" sz="1600" b="1" dirty="0" smtClean="0"/>
              <a:t>가치에 상응하는 욕구가 생김</a:t>
            </a:r>
            <a:endParaRPr lang="en-US" altLang="ko-KR" sz="1600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3203848" y="3933056"/>
            <a:ext cx="3384376" cy="7134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2400" b="1" dirty="0" smtClean="0"/>
              <a:t>“</a:t>
            </a:r>
            <a:r>
              <a:rPr lang="ko-KR" altLang="en-US" sz="2400" b="1" dirty="0" smtClean="0"/>
              <a:t>갖고 싶다</a:t>
            </a:r>
            <a:r>
              <a:rPr lang="en-US" altLang="ko-KR" sz="2400" b="1" dirty="0" smtClean="0"/>
              <a:t>”</a:t>
            </a:r>
          </a:p>
        </p:txBody>
      </p:sp>
      <p:cxnSp>
        <p:nvCxnSpPr>
          <p:cNvPr id="13" name="직선 연결선 12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7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20707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eo\Documents\네이트온 받은 파일\분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893" y="3896348"/>
            <a:ext cx="2576686" cy="277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 bwMode="auto">
          <a:xfrm>
            <a:off x="772166" y="1837851"/>
            <a:ext cx="7632848" cy="2095205"/>
          </a:xfrm>
          <a:prstGeom prst="rect">
            <a:avLst/>
          </a:prstGeom>
          <a:gradFill flip="none" rotWithShape="1">
            <a:gsLst>
              <a:gs pos="24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/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467544" y="1312770"/>
            <a:ext cx="4049038" cy="676070"/>
          </a:xfrm>
          <a:prstGeom prst="roundRect">
            <a:avLst>
              <a:gd name="adj" fmla="val 5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772166" y="1437741"/>
            <a:ext cx="33758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0" algn="ctr" eaLnBrk="1" hangingPunct="1"/>
            <a:r>
              <a:rPr kumimoji="0" lang="ko-KR" altLang="en-US" sz="2000" b="1" dirty="0">
                <a:solidFill>
                  <a:prstClr val="white"/>
                </a:solidFill>
                <a:latin typeface="맑은 고딕"/>
                <a:ea typeface="맑은 고딕"/>
              </a:rPr>
              <a:t>번뇌구조</a:t>
            </a: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453336"/>
            <a:ext cx="864096" cy="246998"/>
          </a:xfrm>
          <a:prstGeom prst="rect">
            <a:avLst/>
          </a:prstGeom>
        </p:spPr>
      </p:pic>
      <p:pic>
        <p:nvPicPr>
          <p:cNvPr id="15" name="Picture 2" descr="http://t3.gstatic.com/images?q=tbn:ANd9GcTPeH0aLYZB7fVAAZNqpUjRBDsUCwBMlPtjp87cSRiot9IBTTEFJ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75956" y="4747521"/>
            <a:ext cx="2707382" cy="2110479"/>
          </a:xfrm>
          <a:prstGeom prst="rect">
            <a:avLst/>
          </a:prstGeom>
          <a:noFill/>
        </p:spPr>
      </p:pic>
      <p:pic>
        <p:nvPicPr>
          <p:cNvPr id="17" name="그림 16" descr="그림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764704"/>
            <a:ext cx="2448272" cy="2110098"/>
          </a:xfrm>
          <a:prstGeom prst="rect">
            <a:avLst/>
          </a:prstGeom>
        </p:spPr>
      </p:pic>
      <p:sp>
        <p:nvSpPr>
          <p:cNvPr id="18" name="타원 17"/>
          <p:cNvSpPr/>
          <p:nvPr/>
        </p:nvSpPr>
        <p:spPr>
          <a:xfrm>
            <a:off x="7658819" y="1557486"/>
            <a:ext cx="504056" cy="287338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971600" y="2276872"/>
            <a:ext cx="6408712" cy="558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b="1" dirty="0" smtClean="0"/>
              <a:t>분노</a:t>
            </a:r>
            <a:r>
              <a:rPr lang="en-US" altLang="ko-KR" b="1" dirty="0" smtClean="0"/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15615" y="3140968"/>
            <a:ext cx="6408712" cy="377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3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ko-KR" altLang="en-US" sz="1600" b="1" dirty="0" smtClean="0"/>
              <a:t>욕구가 충족되지 못하여 생기는 감정</a:t>
            </a:r>
            <a:endParaRPr lang="en-US" altLang="ko-KR" sz="16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160761" y="3933056"/>
            <a:ext cx="3384376" cy="7134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2400" b="1" dirty="0" smtClean="0"/>
              <a:t>왜 가질 수 없는 거야</a:t>
            </a:r>
            <a:endParaRPr lang="en-US" altLang="ko-KR" sz="2400" b="1" dirty="0" smtClean="0"/>
          </a:p>
        </p:txBody>
      </p:sp>
      <p:cxnSp>
        <p:nvCxnSpPr>
          <p:cNvPr id="19" name="직선 연결선 18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8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434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neo\Documents\네이트온 받은 파일\좌절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912" y="3554877"/>
            <a:ext cx="1715472" cy="320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 bwMode="auto">
          <a:xfrm>
            <a:off x="772166" y="1837851"/>
            <a:ext cx="7632848" cy="1879181"/>
          </a:xfrm>
          <a:prstGeom prst="rect">
            <a:avLst/>
          </a:prstGeom>
          <a:gradFill flip="none" rotWithShape="1">
            <a:gsLst>
              <a:gs pos="24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/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467544" y="1312770"/>
            <a:ext cx="4049038" cy="676070"/>
          </a:xfrm>
          <a:prstGeom prst="roundRect">
            <a:avLst>
              <a:gd name="adj" fmla="val 5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772166" y="1437741"/>
            <a:ext cx="33758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0" algn="ctr" eaLnBrk="1" hangingPunct="1"/>
            <a:r>
              <a:rPr kumimoji="0" lang="ko-KR" altLang="en-US" sz="2000" b="1" dirty="0">
                <a:solidFill>
                  <a:prstClr val="white"/>
                </a:solidFill>
                <a:latin typeface="맑은 고딕"/>
                <a:ea typeface="맑은 고딕"/>
              </a:rPr>
              <a:t>번뇌구조</a:t>
            </a: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453336"/>
            <a:ext cx="864096" cy="246998"/>
          </a:xfrm>
          <a:prstGeom prst="rect">
            <a:avLst/>
          </a:prstGeom>
        </p:spPr>
      </p:pic>
      <p:pic>
        <p:nvPicPr>
          <p:cNvPr id="15" name="Picture 2" descr="http://t3.gstatic.com/images?q=tbn:ANd9GcTPeH0aLYZB7fVAAZNqpUjRBDsUCwBMlPtjp87cSRiot9IBTTEFJ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48018" y="4326064"/>
            <a:ext cx="2707382" cy="2110479"/>
          </a:xfrm>
          <a:prstGeom prst="rect">
            <a:avLst/>
          </a:prstGeom>
          <a:noFill/>
        </p:spPr>
      </p:pic>
      <p:pic>
        <p:nvPicPr>
          <p:cNvPr id="17" name="그림 16" descr="그림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764704"/>
            <a:ext cx="2448272" cy="2110098"/>
          </a:xfrm>
          <a:prstGeom prst="rect">
            <a:avLst/>
          </a:prstGeom>
        </p:spPr>
      </p:pic>
      <p:sp>
        <p:nvSpPr>
          <p:cNvPr id="18" name="타원 17"/>
          <p:cNvSpPr/>
          <p:nvPr/>
        </p:nvSpPr>
        <p:spPr>
          <a:xfrm>
            <a:off x="6012161" y="1908001"/>
            <a:ext cx="1032096" cy="287338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043609" y="2276872"/>
            <a:ext cx="6408712" cy="558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b="1" dirty="0" smtClean="0"/>
              <a:t>불만사고</a:t>
            </a:r>
            <a:r>
              <a:rPr lang="en-US" altLang="ko-KR" b="1" dirty="0" smtClean="0"/>
              <a:t> 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87624" y="3140968"/>
            <a:ext cx="6840760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3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ko-KR" sz="1600" b="1" dirty="0" smtClean="0"/>
              <a:t>“</a:t>
            </a:r>
            <a:r>
              <a:rPr lang="ko-KR" altLang="en-US" sz="1600" b="1" dirty="0" smtClean="0"/>
              <a:t>나라고 하는 존재는 가지려고 해도 갖지 못한 것들이 너무 많아</a:t>
            </a:r>
            <a:r>
              <a:rPr lang="en-US" altLang="ko-KR" sz="1600" b="1" dirty="0" smtClean="0"/>
              <a:t>”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43808" y="3933056"/>
            <a:ext cx="288032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0"/>
            <a:r>
              <a:rPr lang="ko-KR" altLang="en-US" sz="2000" b="1" dirty="0" smtClean="0"/>
              <a:t>나는 왜 원하는 것을 갖지 못할까</a:t>
            </a:r>
            <a:r>
              <a:rPr lang="en-US" altLang="ko-KR" sz="2000" b="1" dirty="0" smtClean="0"/>
              <a:t>…</a:t>
            </a:r>
          </a:p>
        </p:txBody>
      </p:sp>
      <p:cxnSp>
        <p:nvCxnSpPr>
          <p:cNvPr id="13" name="직선 연결선 12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9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9059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188</Words>
  <Application>Microsoft Office PowerPoint</Application>
  <PresentationFormat>화면 슬라이드 쇼(4:3)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구현 행복론</dc:title>
  <dc:creator>이경수</dc:creator>
  <cp:lastModifiedBy>sinsi</cp:lastModifiedBy>
  <cp:revision>91</cp:revision>
  <cp:lastPrinted>2013-04-10T08:58:26Z</cp:lastPrinted>
  <dcterms:created xsi:type="dcterms:W3CDTF">2013-03-25T13:32:03Z</dcterms:created>
  <dcterms:modified xsi:type="dcterms:W3CDTF">2013-04-11T01:07:12Z</dcterms:modified>
</cp:coreProperties>
</file>