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5" r:id="rId4"/>
    <p:sldId id="289" r:id="rId5"/>
    <p:sldId id="290" r:id="rId6"/>
    <p:sldId id="28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66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3"/>
          <p:cNvGrpSpPr>
            <a:grpSpLocks/>
          </p:cNvGrpSpPr>
          <p:nvPr/>
        </p:nvGrpSpPr>
        <p:grpSpPr bwMode="auto">
          <a:xfrm>
            <a:off x="0" y="-700088"/>
            <a:ext cx="9659939" cy="8064502"/>
            <a:chOff x="0" y="-700645"/>
            <a:chExt cx="9660547" cy="8065432"/>
          </a:xfrm>
        </p:grpSpPr>
        <p:sp>
          <p:nvSpPr>
            <p:cNvPr id="22" name="자유형 21"/>
            <p:cNvSpPr/>
            <p:nvPr/>
          </p:nvSpPr>
          <p:spPr>
            <a:xfrm rot="1308931">
              <a:off x="71442" y="-700645"/>
              <a:ext cx="3430803" cy="1730576"/>
            </a:xfrm>
            <a:custGeom>
              <a:avLst/>
              <a:gdLst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3635896 w 3635896"/>
                <a:gd name="connsiteY2" fmla="*/ 2132856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073124"/>
                <a:gd name="connsiteX1" fmla="*/ 3635896 w 3635896"/>
                <a:gd name="connsiteY1" fmla="*/ 0 h 2073124"/>
                <a:gd name="connsiteX2" fmla="*/ 2380891 w 3635896"/>
                <a:gd name="connsiteY2" fmla="*/ 1535502 h 2073124"/>
                <a:gd name="connsiteX3" fmla="*/ 97755 w 3635896"/>
                <a:gd name="connsiteY3" fmla="*/ 2073124 h 2073124"/>
                <a:gd name="connsiteX4" fmla="*/ 0 w 3635896"/>
                <a:gd name="connsiteY4" fmla="*/ 0 h 2073124"/>
                <a:gd name="connsiteX0" fmla="*/ 0 w 3486467"/>
                <a:gd name="connsiteY0" fmla="*/ 0 h 2073124"/>
                <a:gd name="connsiteX1" fmla="*/ 3486467 w 3486467"/>
                <a:gd name="connsiteY1" fmla="*/ 196369 h 2073124"/>
                <a:gd name="connsiteX2" fmla="*/ 2380891 w 3486467"/>
                <a:gd name="connsiteY2" fmla="*/ 1535502 h 2073124"/>
                <a:gd name="connsiteX3" fmla="*/ 97755 w 3486467"/>
                <a:gd name="connsiteY3" fmla="*/ 2073124 h 2073124"/>
                <a:gd name="connsiteX4" fmla="*/ 0 w 3486467"/>
                <a:gd name="connsiteY4" fmla="*/ 0 h 2073124"/>
                <a:gd name="connsiteX0" fmla="*/ 47100 w 3388712"/>
                <a:gd name="connsiteY0" fmla="*/ 1334166 h 1876755"/>
                <a:gd name="connsiteX1" fmla="*/ 3388712 w 3388712"/>
                <a:gd name="connsiteY1" fmla="*/ 0 h 1876755"/>
                <a:gd name="connsiteX2" fmla="*/ 2283136 w 3388712"/>
                <a:gd name="connsiteY2" fmla="*/ 1339133 h 1876755"/>
                <a:gd name="connsiteX3" fmla="*/ 0 w 3388712"/>
                <a:gd name="connsiteY3" fmla="*/ 1876755 h 1876755"/>
                <a:gd name="connsiteX4" fmla="*/ 47100 w 3388712"/>
                <a:gd name="connsiteY4" fmla="*/ 1334166 h 1876755"/>
                <a:gd name="connsiteX0" fmla="*/ 31659 w 3388712"/>
                <a:gd name="connsiteY0" fmla="*/ 1340346 h 1876755"/>
                <a:gd name="connsiteX1" fmla="*/ 3388712 w 3388712"/>
                <a:gd name="connsiteY1" fmla="*/ 0 h 1876755"/>
                <a:gd name="connsiteX2" fmla="*/ 2283136 w 3388712"/>
                <a:gd name="connsiteY2" fmla="*/ 1339133 h 1876755"/>
                <a:gd name="connsiteX3" fmla="*/ 0 w 3388712"/>
                <a:gd name="connsiteY3" fmla="*/ 1876755 h 1876755"/>
                <a:gd name="connsiteX4" fmla="*/ 31659 w 3388712"/>
                <a:gd name="connsiteY4" fmla="*/ 1340346 h 1876755"/>
                <a:gd name="connsiteX0" fmla="*/ 0 w 3357053"/>
                <a:gd name="connsiteY0" fmla="*/ 1340346 h 1786828"/>
                <a:gd name="connsiteX1" fmla="*/ 3357053 w 3357053"/>
                <a:gd name="connsiteY1" fmla="*/ 0 h 1786828"/>
                <a:gd name="connsiteX2" fmla="*/ 2251477 w 3357053"/>
                <a:gd name="connsiteY2" fmla="*/ 1339133 h 1786828"/>
                <a:gd name="connsiteX3" fmla="*/ 156088 w 3357053"/>
                <a:gd name="connsiteY3" fmla="*/ 1786828 h 1786828"/>
                <a:gd name="connsiteX4" fmla="*/ 0 w 3357053"/>
                <a:gd name="connsiteY4" fmla="*/ 1340346 h 1786828"/>
                <a:gd name="connsiteX0" fmla="*/ 0 w 3357053"/>
                <a:gd name="connsiteY0" fmla="*/ 1340346 h 1730040"/>
                <a:gd name="connsiteX1" fmla="*/ 3357053 w 3357053"/>
                <a:gd name="connsiteY1" fmla="*/ 0 h 1730040"/>
                <a:gd name="connsiteX2" fmla="*/ 2251477 w 3357053"/>
                <a:gd name="connsiteY2" fmla="*/ 1339133 h 1730040"/>
                <a:gd name="connsiteX3" fmla="*/ 136607 w 3357053"/>
                <a:gd name="connsiteY3" fmla="*/ 1693404 h 1730040"/>
                <a:gd name="connsiteX4" fmla="*/ 0 w 3357053"/>
                <a:gd name="connsiteY4" fmla="*/ 1340346 h 1730040"/>
                <a:gd name="connsiteX0" fmla="*/ 0 w 3357053"/>
                <a:gd name="connsiteY0" fmla="*/ 1340346 h 1730040"/>
                <a:gd name="connsiteX1" fmla="*/ 3357053 w 3357053"/>
                <a:gd name="connsiteY1" fmla="*/ 0 h 1730040"/>
                <a:gd name="connsiteX2" fmla="*/ 2251477 w 3357053"/>
                <a:gd name="connsiteY2" fmla="*/ 1339133 h 1730040"/>
                <a:gd name="connsiteX3" fmla="*/ 136607 w 3357053"/>
                <a:gd name="connsiteY3" fmla="*/ 1693404 h 1730040"/>
                <a:gd name="connsiteX4" fmla="*/ 0 w 3357053"/>
                <a:gd name="connsiteY4" fmla="*/ 1340346 h 1730040"/>
                <a:gd name="connsiteX0" fmla="*/ 0 w 3370370"/>
                <a:gd name="connsiteY0" fmla="*/ 1349037 h 1730040"/>
                <a:gd name="connsiteX1" fmla="*/ 3370370 w 3370370"/>
                <a:gd name="connsiteY1" fmla="*/ 0 h 1730040"/>
                <a:gd name="connsiteX2" fmla="*/ 2264794 w 3370370"/>
                <a:gd name="connsiteY2" fmla="*/ 1339133 h 1730040"/>
                <a:gd name="connsiteX3" fmla="*/ 149924 w 3370370"/>
                <a:gd name="connsiteY3" fmla="*/ 1693404 h 1730040"/>
                <a:gd name="connsiteX4" fmla="*/ 0 w 3370370"/>
                <a:gd name="connsiteY4" fmla="*/ 1349037 h 1730040"/>
                <a:gd name="connsiteX0" fmla="*/ 0 w 3370370"/>
                <a:gd name="connsiteY0" fmla="*/ 1349037 h 1730040"/>
                <a:gd name="connsiteX1" fmla="*/ 3370370 w 3370370"/>
                <a:gd name="connsiteY1" fmla="*/ 0 h 1730040"/>
                <a:gd name="connsiteX2" fmla="*/ 2264794 w 3370370"/>
                <a:gd name="connsiteY2" fmla="*/ 1339133 h 1730040"/>
                <a:gd name="connsiteX3" fmla="*/ 135448 w 3370370"/>
                <a:gd name="connsiteY3" fmla="*/ 1699199 h 1730040"/>
                <a:gd name="connsiteX4" fmla="*/ 0 w 3370370"/>
                <a:gd name="connsiteY4" fmla="*/ 1349037 h 1730040"/>
                <a:gd name="connsiteX0" fmla="*/ 0 w 3370370"/>
                <a:gd name="connsiteY0" fmla="*/ 1349037 h 1699199"/>
                <a:gd name="connsiteX1" fmla="*/ 3370370 w 3370370"/>
                <a:gd name="connsiteY1" fmla="*/ 0 h 1699199"/>
                <a:gd name="connsiteX2" fmla="*/ 2264794 w 3370370"/>
                <a:gd name="connsiteY2" fmla="*/ 1339133 h 1699199"/>
                <a:gd name="connsiteX3" fmla="*/ 135448 w 3370370"/>
                <a:gd name="connsiteY3" fmla="*/ 1699199 h 1699199"/>
                <a:gd name="connsiteX4" fmla="*/ 0 w 3370370"/>
                <a:gd name="connsiteY4" fmla="*/ 1349037 h 1699199"/>
                <a:gd name="connsiteX0" fmla="*/ 0 w 3370370"/>
                <a:gd name="connsiteY0" fmla="*/ 1349037 h 1699199"/>
                <a:gd name="connsiteX1" fmla="*/ 3370370 w 3370370"/>
                <a:gd name="connsiteY1" fmla="*/ 0 h 1699199"/>
                <a:gd name="connsiteX2" fmla="*/ 2255527 w 3370370"/>
                <a:gd name="connsiteY2" fmla="*/ 1332765 h 1699199"/>
                <a:gd name="connsiteX3" fmla="*/ 135448 w 3370370"/>
                <a:gd name="connsiteY3" fmla="*/ 1699199 h 1699199"/>
                <a:gd name="connsiteX4" fmla="*/ 0 w 3370370"/>
                <a:gd name="connsiteY4" fmla="*/ 1349037 h 1699199"/>
                <a:gd name="connsiteX0" fmla="*/ 0 w 3370370"/>
                <a:gd name="connsiteY0" fmla="*/ 1349037 h 1699199"/>
                <a:gd name="connsiteX1" fmla="*/ 3370370 w 3370370"/>
                <a:gd name="connsiteY1" fmla="*/ 0 h 1699199"/>
                <a:gd name="connsiteX2" fmla="*/ 2255527 w 3370370"/>
                <a:gd name="connsiteY2" fmla="*/ 1332765 h 1699199"/>
                <a:gd name="connsiteX3" fmla="*/ 135448 w 3370370"/>
                <a:gd name="connsiteY3" fmla="*/ 1699199 h 1699199"/>
                <a:gd name="connsiteX4" fmla="*/ 0 w 3370370"/>
                <a:gd name="connsiteY4" fmla="*/ 1349037 h 169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370" h="1699199">
                  <a:moveTo>
                    <a:pt x="0" y="1349037"/>
                  </a:moveTo>
                  <a:lnTo>
                    <a:pt x="3370370" y="0"/>
                  </a:lnTo>
                  <a:cubicBezTo>
                    <a:pt x="2904137" y="549512"/>
                    <a:pt x="2679995" y="1082269"/>
                    <a:pt x="2255527" y="1332765"/>
                  </a:cubicBezTo>
                  <a:cubicBezTo>
                    <a:pt x="1607176" y="1666184"/>
                    <a:pt x="841492" y="1406831"/>
                    <a:pt x="135448" y="1699199"/>
                  </a:cubicBezTo>
                  <a:lnTo>
                    <a:pt x="0" y="13490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 rot="1260821" flipH="1">
              <a:off x="4854881" y="-48107"/>
              <a:ext cx="4127760" cy="3354775"/>
            </a:xfrm>
            <a:custGeom>
              <a:avLst/>
              <a:gdLst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3635896 w 3635896"/>
                <a:gd name="connsiteY2" fmla="*/ 2132856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635896"/>
                <a:gd name="connsiteY0" fmla="*/ 0 h 2132856"/>
                <a:gd name="connsiteX1" fmla="*/ 3635896 w 3635896"/>
                <a:gd name="connsiteY1" fmla="*/ 0 h 2132856"/>
                <a:gd name="connsiteX2" fmla="*/ 2380891 w 3635896"/>
                <a:gd name="connsiteY2" fmla="*/ 1535502 h 2132856"/>
                <a:gd name="connsiteX3" fmla="*/ 0 w 3635896"/>
                <a:gd name="connsiteY3" fmla="*/ 2132856 h 2132856"/>
                <a:gd name="connsiteX4" fmla="*/ 0 w 3635896"/>
                <a:gd name="connsiteY4" fmla="*/ 0 h 2132856"/>
                <a:gd name="connsiteX0" fmla="*/ 0 w 3763745"/>
                <a:gd name="connsiteY0" fmla="*/ 127200 h 2260056"/>
                <a:gd name="connsiteX1" fmla="*/ 3763745 w 3763745"/>
                <a:gd name="connsiteY1" fmla="*/ 0 h 2260056"/>
                <a:gd name="connsiteX2" fmla="*/ 2380891 w 3763745"/>
                <a:gd name="connsiteY2" fmla="*/ 1662702 h 2260056"/>
                <a:gd name="connsiteX3" fmla="*/ 0 w 3763745"/>
                <a:gd name="connsiteY3" fmla="*/ 2260056 h 2260056"/>
                <a:gd name="connsiteX4" fmla="*/ 0 w 3763745"/>
                <a:gd name="connsiteY4" fmla="*/ 127200 h 2260056"/>
                <a:gd name="connsiteX0" fmla="*/ 0 w 3763745"/>
                <a:gd name="connsiteY0" fmla="*/ 127200 h 2260056"/>
                <a:gd name="connsiteX1" fmla="*/ 3763745 w 3763745"/>
                <a:gd name="connsiteY1" fmla="*/ 0 h 2260056"/>
                <a:gd name="connsiteX2" fmla="*/ 2380891 w 3763745"/>
                <a:gd name="connsiteY2" fmla="*/ 1662702 h 2260056"/>
                <a:gd name="connsiteX3" fmla="*/ 0 w 3763745"/>
                <a:gd name="connsiteY3" fmla="*/ 2260056 h 2260056"/>
                <a:gd name="connsiteX4" fmla="*/ 0 w 3763745"/>
                <a:gd name="connsiteY4" fmla="*/ 127200 h 2260056"/>
                <a:gd name="connsiteX0" fmla="*/ 0 w 3763745"/>
                <a:gd name="connsiteY0" fmla="*/ 307431 h 2440287"/>
                <a:gd name="connsiteX1" fmla="*/ 3294560 w 3763745"/>
                <a:gd name="connsiteY1" fmla="*/ 0 h 2440287"/>
                <a:gd name="connsiteX2" fmla="*/ 3763745 w 3763745"/>
                <a:gd name="connsiteY2" fmla="*/ 180231 h 2440287"/>
                <a:gd name="connsiteX3" fmla="*/ 2380891 w 3763745"/>
                <a:gd name="connsiteY3" fmla="*/ 1842933 h 2440287"/>
                <a:gd name="connsiteX4" fmla="*/ 0 w 3763745"/>
                <a:gd name="connsiteY4" fmla="*/ 2440287 h 2440287"/>
                <a:gd name="connsiteX5" fmla="*/ 0 w 3763745"/>
                <a:gd name="connsiteY5" fmla="*/ 307431 h 2440287"/>
                <a:gd name="connsiteX0" fmla="*/ 0 w 3763745"/>
                <a:gd name="connsiteY0" fmla="*/ 327698 h 2460554"/>
                <a:gd name="connsiteX1" fmla="*/ 3294560 w 3763745"/>
                <a:gd name="connsiteY1" fmla="*/ 20267 h 2460554"/>
                <a:gd name="connsiteX2" fmla="*/ 3763745 w 3763745"/>
                <a:gd name="connsiteY2" fmla="*/ 200498 h 2460554"/>
                <a:gd name="connsiteX3" fmla="*/ 2380891 w 3763745"/>
                <a:gd name="connsiteY3" fmla="*/ 1863200 h 2460554"/>
                <a:gd name="connsiteX4" fmla="*/ 0 w 3763745"/>
                <a:gd name="connsiteY4" fmla="*/ 2460554 h 2460554"/>
                <a:gd name="connsiteX5" fmla="*/ 0 w 3763745"/>
                <a:gd name="connsiteY5" fmla="*/ 327698 h 2460554"/>
                <a:gd name="connsiteX0" fmla="*/ 685139 w 3763745"/>
                <a:gd name="connsiteY0" fmla="*/ 102477 h 3545143"/>
                <a:gd name="connsiteX1" fmla="*/ 3294560 w 3763745"/>
                <a:gd name="connsiteY1" fmla="*/ 1104856 h 3545143"/>
                <a:gd name="connsiteX2" fmla="*/ 3763745 w 3763745"/>
                <a:gd name="connsiteY2" fmla="*/ 1285087 h 3545143"/>
                <a:gd name="connsiteX3" fmla="*/ 2380891 w 3763745"/>
                <a:gd name="connsiteY3" fmla="*/ 2947789 h 3545143"/>
                <a:gd name="connsiteX4" fmla="*/ 0 w 3763745"/>
                <a:gd name="connsiteY4" fmla="*/ 3545143 h 3545143"/>
                <a:gd name="connsiteX5" fmla="*/ 685139 w 3763745"/>
                <a:gd name="connsiteY5" fmla="*/ 102477 h 3545143"/>
                <a:gd name="connsiteX0" fmla="*/ 685139 w 3763745"/>
                <a:gd name="connsiteY0" fmla="*/ 102477 h 3545143"/>
                <a:gd name="connsiteX1" fmla="*/ 3294560 w 3763745"/>
                <a:gd name="connsiteY1" fmla="*/ 1104856 h 3545143"/>
                <a:gd name="connsiteX2" fmla="*/ 3763745 w 3763745"/>
                <a:gd name="connsiteY2" fmla="*/ 1285087 h 3545143"/>
                <a:gd name="connsiteX3" fmla="*/ 2380891 w 3763745"/>
                <a:gd name="connsiteY3" fmla="*/ 2947789 h 3545143"/>
                <a:gd name="connsiteX4" fmla="*/ 0 w 3763745"/>
                <a:gd name="connsiteY4" fmla="*/ 3545143 h 3545143"/>
                <a:gd name="connsiteX5" fmla="*/ 685139 w 3763745"/>
                <a:gd name="connsiteY5" fmla="*/ 102477 h 3545143"/>
                <a:gd name="connsiteX0" fmla="*/ 685139 w 3763745"/>
                <a:gd name="connsiteY0" fmla="*/ 0 h 3442666"/>
                <a:gd name="connsiteX1" fmla="*/ 3294560 w 3763745"/>
                <a:gd name="connsiteY1" fmla="*/ 1002379 h 3442666"/>
                <a:gd name="connsiteX2" fmla="*/ 3763745 w 3763745"/>
                <a:gd name="connsiteY2" fmla="*/ 1182610 h 3442666"/>
                <a:gd name="connsiteX3" fmla="*/ 2380891 w 3763745"/>
                <a:gd name="connsiteY3" fmla="*/ 2845312 h 3442666"/>
                <a:gd name="connsiteX4" fmla="*/ 0 w 3763745"/>
                <a:gd name="connsiteY4" fmla="*/ 3442666 h 3442666"/>
                <a:gd name="connsiteX5" fmla="*/ 685139 w 3763745"/>
                <a:gd name="connsiteY5" fmla="*/ 0 h 3442666"/>
                <a:gd name="connsiteX0" fmla="*/ 685139 w 3763745"/>
                <a:gd name="connsiteY0" fmla="*/ 0 h 3442666"/>
                <a:gd name="connsiteX1" fmla="*/ 3294560 w 3763745"/>
                <a:gd name="connsiteY1" fmla="*/ 1002379 h 3442666"/>
                <a:gd name="connsiteX2" fmla="*/ 3763745 w 3763745"/>
                <a:gd name="connsiteY2" fmla="*/ 1182610 h 3442666"/>
                <a:gd name="connsiteX3" fmla="*/ 2365249 w 3763745"/>
                <a:gd name="connsiteY3" fmla="*/ 2816143 h 3442666"/>
                <a:gd name="connsiteX4" fmla="*/ 0 w 3763745"/>
                <a:gd name="connsiteY4" fmla="*/ 3442666 h 3442666"/>
                <a:gd name="connsiteX5" fmla="*/ 685139 w 3763745"/>
                <a:gd name="connsiteY5" fmla="*/ 0 h 3442666"/>
                <a:gd name="connsiteX0" fmla="*/ 440835 w 3519441"/>
                <a:gd name="connsiteY0" fmla="*/ 0 h 3461026"/>
                <a:gd name="connsiteX1" fmla="*/ 3050256 w 3519441"/>
                <a:gd name="connsiteY1" fmla="*/ 1002379 h 3461026"/>
                <a:gd name="connsiteX2" fmla="*/ 3519441 w 3519441"/>
                <a:gd name="connsiteY2" fmla="*/ 1182610 h 3461026"/>
                <a:gd name="connsiteX3" fmla="*/ 2120945 w 3519441"/>
                <a:gd name="connsiteY3" fmla="*/ 2816143 h 3461026"/>
                <a:gd name="connsiteX4" fmla="*/ 0 w 3519441"/>
                <a:gd name="connsiteY4" fmla="*/ 3461026 h 3461026"/>
                <a:gd name="connsiteX5" fmla="*/ 440835 w 3519441"/>
                <a:gd name="connsiteY5" fmla="*/ 0 h 3461026"/>
                <a:gd name="connsiteX0" fmla="*/ 440835 w 3519441"/>
                <a:gd name="connsiteY0" fmla="*/ 0 h 3461026"/>
                <a:gd name="connsiteX1" fmla="*/ 3050256 w 3519441"/>
                <a:gd name="connsiteY1" fmla="*/ 1002379 h 3461026"/>
                <a:gd name="connsiteX2" fmla="*/ 3519441 w 3519441"/>
                <a:gd name="connsiteY2" fmla="*/ 1182610 h 3461026"/>
                <a:gd name="connsiteX3" fmla="*/ 2120945 w 3519441"/>
                <a:gd name="connsiteY3" fmla="*/ 2816143 h 3461026"/>
                <a:gd name="connsiteX4" fmla="*/ 0 w 3519441"/>
                <a:gd name="connsiteY4" fmla="*/ 3461026 h 3461026"/>
                <a:gd name="connsiteX5" fmla="*/ 440835 w 3519441"/>
                <a:gd name="connsiteY5" fmla="*/ 0 h 3461026"/>
                <a:gd name="connsiteX0" fmla="*/ 440835 w 3519441"/>
                <a:gd name="connsiteY0" fmla="*/ 0 h 3461026"/>
                <a:gd name="connsiteX1" fmla="*/ 3050256 w 3519441"/>
                <a:gd name="connsiteY1" fmla="*/ 1002379 h 3461026"/>
                <a:gd name="connsiteX2" fmla="*/ 3519441 w 3519441"/>
                <a:gd name="connsiteY2" fmla="*/ 1182610 h 3461026"/>
                <a:gd name="connsiteX3" fmla="*/ 2120945 w 3519441"/>
                <a:gd name="connsiteY3" fmla="*/ 2816143 h 3461026"/>
                <a:gd name="connsiteX4" fmla="*/ 0 w 3519441"/>
                <a:gd name="connsiteY4" fmla="*/ 3461026 h 3461026"/>
                <a:gd name="connsiteX5" fmla="*/ 440835 w 3519441"/>
                <a:gd name="connsiteY5" fmla="*/ 0 h 3461026"/>
                <a:gd name="connsiteX0" fmla="*/ 1146332 w 3519441"/>
                <a:gd name="connsiteY0" fmla="*/ 492842 h 2900827"/>
                <a:gd name="connsiteX1" fmla="*/ 3050256 w 3519441"/>
                <a:gd name="connsiteY1" fmla="*/ 442180 h 2900827"/>
                <a:gd name="connsiteX2" fmla="*/ 3519441 w 3519441"/>
                <a:gd name="connsiteY2" fmla="*/ 622411 h 2900827"/>
                <a:gd name="connsiteX3" fmla="*/ 2120945 w 3519441"/>
                <a:gd name="connsiteY3" fmla="*/ 2255944 h 2900827"/>
                <a:gd name="connsiteX4" fmla="*/ 0 w 3519441"/>
                <a:gd name="connsiteY4" fmla="*/ 2900827 h 2900827"/>
                <a:gd name="connsiteX5" fmla="*/ 1146332 w 3519441"/>
                <a:gd name="connsiteY5" fmla="*/ 492842 h 2900827"/>
                <a:gd name="connsiteX0" fmla="*/ 1163909 w 3537018"/>
                <a:gd name="connsiteY0" fmla="*/ 492842 h 2719982"/>
                <a:gd name="connsiteX1" fmla="*/ 3067833 w 3537018"/>
                <a:gd name="connsiteY1" fmla="*/ 442180 h 2719982"/>
                <a:gd name="connsiteX2" fmla="*/ 3537018 w 3537018"/>
                <a:gd name="connsiteY2" fmla="*/ 622411 h 2719982"/>
                <a:gd name="connsiteX3" fmla="*/ 2138522 w 3537018"/>
                <a:gd name="connsiteY3" fmla="*/ 2255944 h 2719982"/>
                <a:gd name="connsiteX4" fmla="*/ 0 w 3537018"/>
                <a:gd name="connsiteY4" fmla="*/ 2719982 h 2719982"/>
                <a:gd name="connsiteX5" fmla="*/ 1163909 w 3537018"/>
                <a:gd name="connsiteY5" fmla="*/ 492842 h 2719982"/>
                <a:gd name="connsiteX0" fmla="*/ 1203601 w 3576710"/>
                <a:gd name="connsiteY0" fmla="*/ 492842 h 2926310"/>
                <a:gd name="connsiteX1" fmla="*/ 3107525 w 3576710"/>
                <a:gd name="connsiteY1" fmla="*/ 442180 h 2926310"/>
                <a:gd name="connsiteX2" fmla="*/ 3576710 w 3576710"/>
                <a:gd name="connsiteY2" fmla="*/ 622411 h 2926310"/>
                <a:gd name="connsiteX3" fmla="*/ 2178214 w 3576710"/>
                <a:gd name="connsiteY3" fmla="*/ 2255944 h 2926310"/>
                <a:gd name="connsiteX4" fmla="*/ 0 w 3576710"/>
                <a:gd name="connsiteY4" fmla="*/ 2926310 h 2926310"/>
                <a:gd name="connsiteX5" fmla="*/ 1203601 w 3576710"/>
                <a:gd name="connsiteY5" fmla="*/ 492842 h 2926310"/>
                <a:gd name="connsiteX0" fmla="*/ 1203601 w 3576710"/>
                <a:gd name="connsiteY0" fmla="*/ 492842 h 2926310"/>
                <a:gd name="connsiteX1" fmla="*/ 3107525 w 3576710"/>
                <a:gd name="connsiteY1" fmla="*/ 442180 h 2926310"/>
                <a:gd name="connsiteX2" fmla="*/ 3576710 w 3576710"/>
                <a:gd name="connsiteY2" fmla="*/ 622411 h 2926310"/>
                <a:gd name="connsiteX3" fmla="*/ 2178214 w 3576710"/>
                <a:gd name="connsiteY3" fmla="*/ 2255944 h 2926310"/>
                <a:gd name="connsiteX4" fmla="*/ 0 w 3576710"/>
                <a:gd name="connsiteY4" fmla="*/ 2926310 h 2926310"/>
                <a:gd name="connsiteX5" fmla="*/ 1203601 w 3576710"/>
                <a:gd name="connsiteY5" fmla="*/ 492842 h 2926310"/>
                <a:gd name="connsiteX0" fmla="*/ 1203601 w 3601534"/>
                <a:gd name="connsiteY0" fmla="*/ 492842 h 2926310"/>
                <a:gd name="connsiteX1" fmla="*/ 3107525 w 3601534"/>
                <a:gd name="connsiteY1" fmla="*/ 442180 h 2926310"/>
                <a:gd name="connsiteX2" fmla="*/ 3601534 w 3601534"/>
                <a:gd name="connsiteY2" fmla="*/ 631947 h 2926310"/>
                <a:gd name="connsiteX3" fmla="*/ 2178214 w 3601534"/>
                <a:gd name="connsiteY3" fmla="*/ 2255944 h 2926310"/>
                <a:gd name="connsiteX4" fmla="*/ 0 w 3601534"/>
                <a:gd name="connsiteY4" fmla="*/ 2926310 h 2926310"/>
                <a:gd name="connsiteX5" fmla="*/ 1203601 w 3601534"/>
                <a:gd name="connsiteY5" fmla="*/ 492842 h 2926310"/>
                <a:gd name="connsiteX0" fmla="*/ 1203601 w 3601534"/>
                <a:gd name="connsiteY0" fmla="*/ 492842 h 2926310"/>
                <a:gd name="connsiteX1" fmla="*/ 3107525 w 3601534"/>
                <a:gd name="connsiteY1" fmla="*/ 442180 h 2926310"/>
                <a:gd name="connsiteX2" fmla="*/ 3601534 w 3601534"/>
                <a:gd name="connsiteY2" fmla="*/ 631947 h 2926310"/>
                <a:gd name="connsiteX3" fmla="*/ 2178214 w 3601534"/>
                <a:gd name="connsiteY3" fmla="*/ 2255944 h 2926310"/>
                <a:gd name="connsiteX4" fmla="*/ 0 w 3601534"/>
                <a:gd name="connsiteY4" fmla="*/ 2926310 h 2926310"/>
                <a:gd name="connsiteX5" fmla="*/ 1203601 w 3601534"/>
                <a:gd name="connsiteY5" fmla="*/ 492842 h 2926310"/>
                <a:gd name="connsiteX0" fmla="*/ 1203601 w 3601534"/>
                <a:gd name="connsiteY0" fmla="*/ 492842 h 2926310"/>
                <a:gd name="connsiteX1" fmla="*/ 3107525 w 3601534"/>
                <a:gd name="connsiteY1" fmla="*/ 442180 h 2926310"/>
                <a:gd name="connsiteX2" fmla="*/ 3601534 w 3601534"/>
                <a:gd name="connsiteY2" fmla="*/ 631947 h 2926310"/>
                <a:gd name="connsiteX3" fmla="*/ 2178214 w 3601534"/>
                <a:gd name="connsiteY3" fmla="*/ 2255944 h 2926310"/>
                <a:gd name="connsiteX4" fmla="*/ 0 w 3601534"/>
                <a:gd name="connsiteY4" fmla="*/ 2926310 h 2926310"/>
                <a:gd name="connsiteX5" fmla="*/ 1203601 w 3601534"/>
                <a:gd name="connsiteY5" fmla="*/ 492842 h 29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534" h="2926310">
                  <a:moveTo>
                    <a:pt x="1203601" y="492842"/>
                  </a:moveTo>
                  <a:cubicBezTo>
                    <a:pt x="1943753" y="781232"/>
                    <a:pt x="1881145" y="0"/>
                    <a:pt x="3107525" y="442180"/>
                  </a:cubicBezTo>
                  <a:lnTo>
                    <a:pt x="3601534" y="631947"/>
                  </a:lnTo>
                  <a:cubicBezTo>
                    <a:pt x="2967932" y="987949"/>
                    <a:pt x="2710901" y="1947212"/>
                    <a:pt x="2178214" y="2255944"/>
                  </a:cubicBezTo>
                  <a:cubicBezTo>
                    <a:pt x="1472349" y="2714758"/>
                    <a:pt x="596068" y="2296366"/>
                    <a:pt x="0" y="2926310"/>
                  </a:cubicBezTo>
                  <a:lnTo>
                    <a:pt x="1203601" y="4928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 rot="957207">
              <a:off x="6247207" y="3822665"/>
              <a:ext cx="3413340" cy="3542122"/>
            </a:xfrm>
            <a:custGeom>
              <a:avLst/>
              <a:gdLst>
                <a:gd name="connsiteX0" fmla="*/ 0 w 2051720"/>
                <a:gd name="connsiteY0" fmla="*/ 0 h 3835400"/>
                <a:gd name="connsiteX1" fmla="*/ 2051720 w 2051720"/>
                <a:gd name="connsiteY1" fmla="*/ 0 h 3835400"/>
                <a:gd name="connsiteX2" fmla="*/ 2051720 w 2051720"/>
                <a:gd name="connsiteY2" fmla="*/ 3835400 h 3835400"/>
                <a:gd name="connsiteX3" fmla="*/ 0 w 2051720"/>
                <a:gd name="connsiteY3" fmla="*/ 3835400 h 3835400"/>
                <a:gd name="connsiteX4" fmla="*/ 0 w 2051720"/>
                <a:gd name="connsiteY4" fmla="*/ 0 h 3835400"/>
                <a:gd name="connsiteX0" fmla="*/ 1023020 w 2051720"/>
                <a:gd name="connsiteY0" fmla="*/ 1086098 h 3835400"/>
                <a:gd name="connsiteX1" fmla="*/ 2051720 w 2051720"/>
                <a:gd name="connsiteY1" fmla="*/ 0 h 3835400"/>
                <a:gd name="connsiteX2" fmla="*/ 2051720 w 2051720"/>
                <a:gd name="connsiteY2" fmla="*/ 3835400 h 3835400"/>
                <a:gd name="connsiteX3" fmla="*/ 0 w 2051720"/>
                <a:gd name="connsiteY3" fmla="*/ 3835400 h 3835400"/>
                <a:gd name="connsiteX4" fmla="*/ 1023020 w 2051720"/>
                <a:gd name="connsiteY4" fmla="*/ 1086098 h 3835400"/>
                <a:gd name="connsiteX0" fmla="*/ 1023020 w 2051720"/>
                <a:gd name="connsiteY0" fmla="*/ 1086098 h 3835400"/>
                <a:gd name="connsiteX1" fmla="*/ 2051720 w 2051720"/>
                <a:gd name="connsiteY1" fmla="*/ 0 h 3835400"/>
                <a:gd name="connsiteX2" fmla="*/ 2051720 w 2051720"/>
                <a:gd name="connsiteY2" fmla="*/ 3835400 h 3835400"/>
                <a:gd name="connsiteX3" fmla="*/ 0 w 2051720"/>
                <a:gd name="connsiteY3" fmla="*/ 3835400 h 3835400"/>
                <a:gd name="connsiteX4" fmla="*/ 1023020 w 2051720"/>
                <a:gd name="connsiteY4" fmla="*/ 1086098 h 3835400"/>
                <a:gd name="connsiteX0" fmla="*/ 86916 w 1115616"/>
                <a:gd name="connsiteY0" fmla="*/ 1086098 h 3835400"/>
                <a:gd name="connsiteX1" fmla="*/ 1115616 w 1115616"/>
                <a:gd name="connsiteY1" fmla="*/ 0 h 3835400"/>
                <a:gd name="connsiteX2" fmla="*/ 1115616 w 1115616"/>
                <a:gd name="connsiteY2" fmla="*/ 3835400 h 3835400"/>
                <a:gd name="connsiteX3" fmla="*/ 0 w 1115616"/>
                <a:gd name="connsiteY3" fmla="*/ 3835400 h 3835400"/>
                <a:gd name="connsiteX4" fmla="*/ 86916 w 1115616"/>
                <a:gd name="connsiteY4" fmla="*/ 1086098 h 3835400"/>
                <a:gd name="connsiteX0" fmla="*/ 160114 w 1188814"/>
                <a:gd name="connsiteY0" fmla="*/ 1086098 h 3835400"/>
                <a:gd name="connsiteX1" fmla="*/ 1188814 w 1188814"/>
                <a:gd name="connsiteY1" fmla="*/ 0 h 3835400"/>
                <a:gd name="connsiteX2" fmla="*/ 1188814 w 1188814"/>
                <a:gd name="connsiteY2" fmla="*/ 3835400 h 3835400"/>
                <a:gd name="connsiteX3" fmla="*/ 73198 w 1188814"/>
                <a:gd name="connsiteY3" fmla="*/ 3835400 h 3835400"/>
                <a:gd name="connsiteX4" fmla="*/ 160114 w 1188814"/>
                <a:gd name="connsiteY4" fmla="*/ 1086098 h 3835400"/>
                <a:gd name="connsiteX0" fmla="*/ 160114 w 1188814"/>
                <a:gd name="connsiteY0" fmla="*/ 1086098 h 3835400"/>
                <a:gd name="connsiteX1" fmla="*/ 1188814 w 1188814"/>
                <a:gd name="connsiteY1" fmla="*/ 0 h 3835400"/>
                <a:gd name="connsiteX2" fmla="*/ 1188814 w 1188814"/>
                <a:gd name="connsiteY2" fmla="*/ 3835400 h 3835400"/>
                <a:gd name="connsiteX3" fmla="*/ 73198 w 1188814"/>
                <a:gd name="connsiteY3" fmla="*/ 3835400 h 3835400"/>
                <a:gd name="connsiteX4" fmla="*/ 160114 w 1188814"/>
                <a:gd name="connsiteY4" fmla="*/ 1086098 h 3835400"/>
                <a:gd name="connsiteX0" fmla="*/ 160114 w 1201514"/>
                <a:gd name="connsiteY0" fmla="*/ 1086098 h 3835400"/>
                <a:gd name="connsiteX1" fmla="*/ 1201514 w 1201514"/>
                <a:gd name="connsiteY1" fmla="*/ 0 h 3835400"/>
                <a:gd name="connsiteX2" fmla="*/ 1201514 w 1201514"/>
                <a:gd name="connsiteY2" fmla="*/ 3835400 h 3835400"/>
                <a:gd name="connsiteX3" fmla="*/ 85898 w 1201514"/>
                <a:gd name="connsiteY3" fmla="*/ 3835400 h 3835400"/>
                <a:gd name="connsiteX4" fmla="*/ 160114 w 1201514"/>
                <a:gd name="connsiteY4" fmla="*/ 1086098 h 3835400"/>
                <a:gd name="connsiteX0" fmla="*/ 160114 w 1201514"/>
                <a:gd name="connsiteY0" fmla="*/ 1086098 h 3835400"/>
                <a:gd name="connsiteX1" fmla="*/ 1201514 w 1201514"/>
                <a:gd name="connsiteY1" fmla="*/ 0 h 3835400"/>
                <a:gd name="connsiteX2" fmla="*/ 1201514 w 1201514"/>
                <a:gd name="connsiteY2" fmla="*/ 3835400 h 3835400"/>
                <a:gd name="connsiteX3" fmla="*/ 85898 w 1201514"/>
                <a:gd name="connsiteY3" fmla="*/ 3835400 h 3835400"/>
                <a:gd name="connsiteX4" fmla="*/ 160114 w 1201514"/>
                <a:gd name="connsiteY4" fmla="*/ 1086098 h 3835400"/>
                <a:gd name="connsiteX0" fmla="*/ 260483 w 1301883"/>
                <a:gd name="connsiteY0" fmla="*/ 1086098 h 3835400"/>
                <a:gd name="connsiteX1" fmla="*/ 1301883 w 1301883"/>
                <a:gd name="connsiteY1" fmla="*/ 0 h 3835400"/>
                <a:gd name="connsiteX2" fmla="*/ 1301883 w 1301883"/>
                <a:gd name="connsiteY2" fmla="*/ 3835400 h 3835400"/>
                <a:gd name="connsiteX3" fmla="*/ 186267 w 1301883"/>
                <a:gd name="connsiteY3" fmla="*/ 3835400 h 3835400"/>
                <a:gd name="connsiteX4" fmla="*/ 379149 w 1301883"/>
                <a:gd name="connsiteY4" fmla="*/ 2811686 h 3835400"/>
                <a:gd name="connsiteX5" fmla="*/ 260483 w 1301883"/>
                <a:gd name="connsiteY5" fmla="*/ 1086098 h 3835400"/>
                <a:gd name="connsiteX0" fmla="*/ 260483 w 1301883"/>
                <a:gd name="connsiteY0" fmla="*/ 1086098 h 3835400"/>
                <a:gd name="connsiteX1" fmla="*/ 1301883 w 1301883"/>
                <a:gd name="connsiteY1" fmla="*/ 0 h 3835400"/>
                <a:gd name="connsiteX2" fmla="*/ 1301883 w 1301883"/>
                <a:gd name="connsiteY2" fmla="*/ 3835400 h 3835400"/>
                <a:gd name="connsiteX3" fmla="*/ 186267 w 1301883"/>
                <a:gd name="connsiteY3" fmla="*/ 3835400 h 3835400"/>
                <a:gd name="connsiteX4" fmla="*/ 379149 w 1301883"/>
                <a:gd name="connsiteY4" fmla="*/ 2811686 h 3835400"/>
                <a:gd name="connsiteX5" fmla="*/ 260483 w 1301883"/>
                <a:gd name="connsiteY5" fmla="*/ 1086098 h 3835400"/>
                <a:gd name="connsiteX0" fmla="*/ 186267 w 1227667"/>
                <a:gd name="connsiteY0" fmla="*/ 1086098 h 3835400"/>
                <a:gd name="connsiteX1" fmla="*/ 1227667 w 1227667"/>
                <a:gd name="connsiteY1" fmla="*/ 0 h 3835400"/>
                <a:gd name="connsiteX2" fmla="*/ 1227667 w 1227667"/>
                <a:gd name="connsiteY2" fmla="*/ 3835400 h 3835400"/>
                <a:gd name="connsiteX3" fmla="*/ 112051 w 1227667"/>
                <a:gd name="connsiteY3" fmla="*/ 3835400 h 3835400"/>
                <a:gd name="connsiteX4" fmla="*/ 304933 w 1227667"/>
                <a:gd name="connsiteY4" fmla="*/ 2811686 h 3835400"/>
                <a:gd name="connsiteX5" fmla="*/ 186267 w 1227667"/>
                <a:gd name="connsiteY5" fmla="*/ 1086098 h 3835400"/>
                <a:gd name="connsiteX0" fmla="*/ 186267 w 1227667"/>
                <a:gd name="connsiteY0" fmla="*/ 1086098 h 3835400"/>
                <a:gd name="connsiteX1" fmla="*/ 1227667 w 1227667"/>
                <a:gd name="connsiteY1" fmla="*/ 0 h 3835400"/>
                <a:gd name="connsiteX2" fmla="*/ 1227667 w 1227667"/>
                <a:gd name="connsiteY2" fmla="*/ 3835400 h 3835400"/>
                <a:gd name="connsiteX3" fmla="*/ 137055 w 1227667"/>
                <a:gd name="connsiteY3" fmla="*/ 3835400 h 3835400"/>
                <a:gd name="connsiteX4" fmla="*/ 304933 w 1227667"/>
                <a:gd name="connsiteY4" fmla="*/ 2811686 h 3835400"/>
                <a:gd name="connsiteX5" fmla="*/ 186267 w 1227667"/>
                <a:gd name="connsiteY5" fmla="*/ 1086098 h 3835400"/>
                <a:gd name="connsiteX0" fmla="*/ 186267 w 1476940"/>
                <a:gd name="connsiteY0" fmla="*/ 2083697 h 4832999"/>
                <a:gd name="connsiteX1" fmla="*/ 1476940 w 1476940"/>
                <a:gd name="connsiteY1" fmla="*/ 0 h 4832999"/>
                <a:gd name="connsiteX2" fmla="*/ 1227667 w 1476940"/>
                <a:gd name="connsiteY2" fmla="*/ 4832999 h 4832999"/>
                <a:gd name="connsiteX3" fmla="*/ 137055 w 1476940"/>
                <a:gd name="connsiteY3" fmla="*/ 4832999 h 4832999"/>
                <a:gd name="connsiteX4" fmla="*/ 304933 w 1476940"/>
                <a:gd name="connsiteY4" fmla="*/ 3809285 h 4832999"/>
                <a:gd name="connsiteX5" fmla="*/ 186267 w 1476940"/>
                <a:gd name="connsiteY5" fmla="*/ 2083697 h 4832999"/>
                <a:gd name="connsiteX0" fmla="*/ 186267 w 4981611"/>
                <a:gd name="connsiteY0" fmla="*/ 2083697 h 4832999"/>
                <a:gd name="connsiteX1" fmla="*/ 1476940 w 4981611"/>
                <a:gd name="connsiteY1" fmla="*/ 0 h 4832999"/>
                <a:gd name="connsiteX2" fmla="*/ 1227667 w 4981611"/>
                <a:gd name="connsiteY2" fmla="*/ 4832999 h 4832999"/>
                <a:gd name="connsiteX3" fmla="*/ 137055 w 4981611"/>
                <a:gd name="connsiteY3" fmla="*/ 4832999 h 4832999"/>
                <a:gd name="connsiteX4" fmla="*/ 304933 w 4981611"/>
                <a:gd name="connsiteY4" fmla="*/ 3809285 h 4832999"/>
                <a:gd name="connsiteX5" fmla="*/ 186267 w 4981611"/>
                <a:gd name="connsiteY5" fmla="*/ 2083697 h 4832999"/>
                <a:gd name="connsiteX0" fmla="*/ 186267 w 4981611"/>
                <a:gd name="connsiteY0" fmla="*/ 2083697 h 4832999"/>
                <a:gd name="connsiteX1" fmla="*/ 1476940 w 4981611"/>
                <a:gd name="connsiteY1" fmla="*/ 0 h 4832999"/>
                <a:gd name="connsiteX2" fmla="*/ 1227667 w 4981611"/>
                <a:gd name="connsiteY2" fmla="*/ 4832999 h 4832999"/>
                <a:gd name="connsiteX3" fmla="*/ 137055 w 4981611"/>
                <a:gd name="connsiteY3" fmla="*/ 4832999 h 4832999"/>
                <a:gd name="connsiteX4" fmla="*/ 304933 w 4981611"/>
                <a:gd name="connsiteY4" fmla="*/ 3809285 h 4832999"/>
                <a:gd name="connsiteX5" fmla="*/ 186267 w 4981611"/>
                <a:gd name="connsiteY5" fmla="*/ 2083697 h 4832999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304933 w 4965254"/>
                <a:gd name="connsiteY4" fmla="*/ 3868047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304933 w 4965254"/>
                <a:gd name="connsiteY4" fmla="*/ 3868047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304933 w 4965254"/>
                <a:gd name="connsiteY4" fmla="*/ 3868047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304933 w 4965254"/>
                <a:gd name="connsiteY4" fmla="*/ 3868047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143863 w 4965254"/>
                <a:gd name="connsiteY4" fmla="*/ 3876390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37055 w 4965254"/>
                <a:gd name="connsiteY3" fmla="*/ 4891761 h 4891761"/>
                <a:gd name="connsiteX4" fmla="*/ 143863 w 4965254"/>
                <a:gd name="connsiteY4" fmla="*/ 3876390 h 4891761"/>
                <a:gd name="connsiteX5" fmla="*/ 186267 w 4965254"/>
                <a:gd name="connsiteY5" fmla="*/ 2142459 h 4891761"/>
                <a:gd name="connsiteX0" fmla="*/ 186267 w 4965254"/>
                <a:gd name="connsiteY0" fmla="*/ 2142459 h 4891761"/>
                <a:gd name="connsiteX1" fmla="*/ 1460583 w 4965254"/>
                <a:gd name="connsiteY1" fmla="*/ 0 h 4891761"/>
                <a:gd name="connsiteX2" fmla="*/ 1227667 w 4965254"/>
                <a:gd name="connsiteY2" fmla="*/ 4891761 h 4891761"/>
                <a:gd name="connsiteX3" fmla="*/ 143863 w 4965254"/>
                <a:gd name="connsiteY3" fmla="*/ 3876390 h 4891761"/>
                <a:gd name="connsiteX4" fmla="*/ 186267 w 4965254"/>
                <a:gd name="connsiteY4" fmla="*/ 2142459 h 4891761"/>
                <a:gd name="connsiteX0" fmla="*/ 186267 w 4965254"/>
                <a:gd name="connsiteY0" fmla="*/ 2142459 h 3876390"/>
                <a:gd name="connsiteX1" fmla="*/ 1460583 w 4965254"/>
                <a:gd name="connsiteY1" fmla="*/ 0 h 3876390"/>
                <a:gd name="connsiteX2" fmla="*/ 3171967 w 4965254"/>
                <a:gd name="connsiteY2" fmla="*/ 2611733 h 3876390"/>
                <a:gd name="connsiteX3" fmla="*/ 143863 w 4965254"/>
                <a:gd name="connsiteY3" fmla="*/ 3876390 h 3876390"/>
                <a:gd name="connsiteX4" fmla="*/ 186267 w 4965254"/>
                <a:gd name="connsiteY4" fmla="*/ 2142459 h 3876390"/>
                <a:gd name="connsiteX0" fmla="*/ 186267 w 4965254"/>
                <a:gd name="connsiteY0" fmla="*/ 2142459 h 3876390"/>
                <a:gd name="connsiteX1" fmla="*/ 1460583 w 4965254"/>
                <a:gd name="connsiteY1" fmla="*/ 0 h 3876390"/>
                <a:gd name="connsiteX2" fmla="*/ 3171967 w 4965254"/>
                <a:gd name="connsiteY2" fmla="*/ 2611733 h 3876390"/>
                <a:gd name="connsiteX3" fmla="*/ 143863 w 4965254"/>
                <a:gd name="connsiteY3" fmla="*/ 3876390 h 3876390"/>
                <a:gd name="connsiteX4" fmla="*/ 186267 w 4965254"/>
                <a:gd name="connsiteY4" fmla="*/ 2142459 h 3876390"/>
                <a:gd name="connsiteX0" fmla="*/ 186267 w 3383123"/>
                <a:gd name="connsiteY0" fmla="*/ 2142459 h 3876390"/>
                <a:gd name="connsiteX1" fmla="*/ 1460583 w 3383123"/>
                <a:gd name="connsiteY1" fmla="*/ 0 h 3876390"/>
                <a:gd name="connsiteX2" fmla="*/ 3171967 w 3383123"/>
                <a:gd name="connsiteY2" fmla="*/ 2611733 h 3876390"/>
                <a:gd name="connsiteX3" fmla="*/ 143863 w 3383123"/>
                <a:gd name="connsiteY3" fmla="*/ 3876390 h 3876390"/>
                <a:gd name="connsiteX4" fmla="*/ 186267 w 3383123"/>
                <a:gd name="connsiteY4" fmla="*/ 2142459 h 3876390"/>
                <a:gd name="connsiteX0" fmla="*/ 186267 w 3383123"/>
                <a:gd name="connsiteY0" fmla="*/ 2142459 h 3460415"/>
                <a:gd name="connsiteX1" fmla="*/ 1460583 w 3383123"/>
                <a:gd name="connsiteY1" fmla="*/ 0 h 3460415"/>
                <a:gd name="connsiteX2" fmla="*/ 3171967 w 3383123"/>
                <a:gd name="connsiteY2" fmla="*/ 2611733 h 3460415"/>
                <a:gd name="connsiteX3" fmla="*/ 123702 w 3383123"/>
                <a:gd name="connsiteY3" fmla="*/ 3460415 h 3460415"/>
                <a:gd name="connsiteX4" fmla="*/ 186267 w 3383123"/>
                <a:gd name="connsiteY4" fmla="*/ 2142459 h 3460415"/>
                <a:gd name="connsiteX0" fmla="*/ 186267 w 3383123"/>
                <a:gd name="connsiteY0" fmla="*/ 2142459 h 3152773"/>
                <a:gd name="connsiteX1" fmla="*/ 1460583 w 3383123"/>
                <a:gd name="connsiteY1" fmla="*/ 0 h 3152773"/>
                <a:gd name="connsiteX2" fmla="*/ 3171967 w 3383123"/>
                <a:gd name="connsiteY2" fmla="*/ 2611733 h 3152773"/>
                <a:gd name="connsiteX3" fmla="*/ 347855 w 3383123"/>
                <a:gd name="connsiteY3" fmla="*/ 3152773 h 3152773"/>
                <a:gd name="connsiteX4" fmla="*/ 186267 w 3383123"/>
                <a:gd name="connsiteY4" fmla="*/ 2142459 h 3152773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383123"/>
                <a:gd name="connsiteY0" fmla="*/ 2142459 h 3478584"/>
                <a:gd name="connsiteX1" fmla="*/ 1460583 w 3383123"/>
                <a:gd name="connsiteY1" fmla="*/ 0 h 3478584"/>
                <a:gd name="connsiteX2" fmla="*/ 3171967 w 3383123"/>
                <a:gd name="connsiteY2" fmla="*/ 2611733 h 3478584"/>
                <a:gd name="connsiteX3" fmla="*/ 124316 w 3383123"/>
                <a:gd name="connsiteY3" fmla="*/ 3478584 h 3478584"/>
                <a:gd name="connsiteX4" fmla="*/ 186267 w 3383123"/>
                <a:gd name="connsiteY4" fmla="*/ 2142459 h 3478584"/>
                <a:gd name="connsiteX0" fmla="*/ 186267 w 3403686"/>
                <a:gd name="connsiteY0" fmla="*/ 2131039 h 3478584"/>
                <a:gd name="connsiteX1" fmla="*/ 1481146 w 3403686"/>
                <a:gd name="connsiteY1" fmla="*/ 0 h 3478584"/>
                <a:gd name="connsiteX2" fmla="*/ 3192530 w 3403686"/>
                <a:gd name="connsiteY2" fmla="*/ 2611733 h 3478584"/>
                <a:gd name="connsiteX3" fmla="*/ 144879 w 3403686"/>
                <a:gd name="connsiteY3" fmla="*/ 3478584 h 3478584"/>
                <a:gd name="connsiteX4" fmla="*/ 186267 w 3403686"/>
                <a:gd name="connsiteY4" fmla="*/ 2131039 h 3478584"/>
                <a:gd name="connsiteX0" fmla="*/ 134895 w 3352314"/>
                <a:gd name="connsiteY0" fmla="*/ 2131039 h 3478584"/>
                <a:gd name="connsiteX1" fmla="*/ 1429774 w 3352314"/>
                <a:gd name="connsiteY1" fmla="*/ 0 h 3478584"/>
                <a:gd name="connsiteX2" fmla="*/ 3141158 w 3352314"/>
                <a:gd name="connsiteY2" fmla="*/ 2611733 h 3478584"/>
                <a:gd name="connsiteX3" fmla="*/ 93507 w 3352314"/>
                <a:gd name="connsiteY3" fmla="*/ 3478584 h 3478584"/>
                <a:gd name="connsiteX4" fmla="*/ 134895 w 3352314"/>
                <a:gd name="connsiteY4" fmla="*/ 2131039 h 3478584"/>
                <a:gd name="connsiteX0" fmla="*/ 134895 w 3352314"/>
                <a:gd name="connsiteY0" fmla="*/ 2131039 h 3478584"/>
                <a:gd name="connsiteX1" fmla="*/ 1429774 w 3352314"/>
                <a:gd name="connsiteY1" fmla="*/ 0 h 3478584"/>
                <a:gd name="connsiteX2" fmla="*/ 3141158 w 3352314"/>
                <a:gd name="connsiteY2" fmla="*/ 2611733 h 3478584"/>
                <a:gd name="connsiteX3" fmla="*/ 93507 w 3352314"/>
                <a:gd name="connsiteY3" fmla="*/ 3478584 h 3478584"/>
                <a:gd name="connsiteX4" fmla="*/ 134895 w 3352314"/>
                <a:gd name="connsiteY4" fmla="*/ 2131039 h 34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314" h="3478584">
                  <a:moveTo>
                    <a:pt x="134895" y="2131039"/>
                  </a:moveTo>
                  <a:cubicBezTo>
                    <a:pt x="312763" y="1384171"/>
                    <a:pt x="2318443" y="1147734"/>
                    <a:pt x="1429774" y="0"/>
                  </a:cubicBezTo>
                  <a:cubicBezTo>
                    <a:pt x="3352314" y="1566899"/>
                    <a:pt x="1342781" y="2220793"/>
                    <a:pt x="3141158" y="2611733"/>
                  </a:cubicBezTo>
                  <a:lnTo>
                    <a:pt x="93507" y="3478584"/>
                  </a:lnTo>
                  <a:cubicBezTo>
                    <a:pt x="138881" y="2998042"/>
                    <a:pt x="0" y="2565451"/>
                    <a:pt x="134895" y="21310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자유형 24"/>
            <p:cNvSpPr/>
            <p:nvPr userDrawn="1"/>
          </p:nvSpPr>
          <p:spPr>
            <a:xfrm>
              <a:off x="0" y="6142270"/>
              <a:ext cx="2771949" cy="716045"/>
            </a:xfrm>
            <a:custGeom>
              <a:avLst/>
              <a:gdLst>
                <a:gd name="connsiteX0" fmla="*/ 0 w 2771800"/>
                <a:gd name="connsiteY0" fmla="*/ 0 h 548680"/>
                <a:gd name="connsiteX1" fmla="*/ 2771800 w 2771800"/>
                <a:gd name="connsiteY1" fmla="*/ 0 h 548680"/>
                <a:gd name="connsiteX2" fmla="*/ 2771800 w 2771800"/>
                <a:gd name="connsiteY2" fmla="*/ 548680 h 548680"/>
                <a:gd name="connsiteX3" fmla="*/ 0 w 2771800"/>
                <a:gd name="connsiteY3" fmla="*/ 548680 h 548680"/>
                <a:gd name="connsiteX4" fmla="*/ 0 w 2771800"/>
                <a:gd name="connsiteY4" fmla="*/ 0 h 548680"/>
                <a:gd name="connsiteX0" fmla="*/ 0 w 2771800"/>
                <a:gd name="connsiteY0" fmla="*/ 79970 h 628650"/>
                <a:gd name="connsiteX1" fmla="*/ 1562100 w 2771800"/>
                <a:gd name="connsiteY1" fmla="*/ 0 h 628650"/>
                <a:gd name="connsiteX2" fmla="*/ 2771800 w 2771800"/>
                <a:gd name="connsiteY2" fmla="*/ 628650 h 628650"/>
                <a:gd name="connsiteX3" fmla="*/ 0 w 2771800"/>
                <a:gd name="connsiteY3" fmla="*/ 628650 h 628650"/>
                <a:gd name="connsiteX4" fmla="*/ 0 w 2771800"/>
                <a:gd name="connsiteY4" fmla="*/ 79970 h 628650"/>
                <a:gd name="connsiteX0" fmla="*/ 0 w 2771800"/>
                <a:gd name="connsiteY0" fmla="*/ 79970 h 628650"/>
                <a:gd name="connsiteX1" fmla="*/ 1562100 w 2771800"/>
                <a:gd name="connsiteY1" fmla="*/ 0 h 628650"/>
                <a:gd name="connsiteX2" fmla="*/ 2771800 w 2771800"/>
                <a:gd name="connsiteY2" fmla="*/ 628650 h 628650"/>
                <a:gd name="connsiteX3" fmla="*/ 0 w 2771800"/>
                <a:gd name="connsiteY3" fmla="*/ 628650 h 628650"/>
                <a:gd name="connsiteX4" fmla="*/ 0 w 2771800"/>
                <a:gd name="connsiteY4" fmla="*/ 79970 h 628650"/>
                <a:gd name="connsiteX0" fmla="*/ 0 w 2771800"/>
                <a:gd name="connsiteY0" fmla="*/ 152400 h 628650"/>
                <a:gd name="connsiteX1" fmla="*/ 1562100 w 2771800"/>
                <a:gd name="connsiteY1" fmla="*/ 0 h 628650"/>
                <a:gd name="connsiteX2" fmla="*/ 2771800 w 2771800"/>
                <a:gd name="connsiteY2" fmla="*/ 628650 h 628650"/>
                <a:gd name="connsiteX3" fmla="*/ 0 w 2771800"/>
                <a:gd name="connsiteY3" fmla="*/ 628650 h 628650"/>
                <a:gd name="connsiteX4" fmla="*/ 0 w 2771800"/>
                <a:gd name="connsiteY4" fmla="*/ 152400 h 628650"/>
                <a:gd name="connsiteX0" fmla="*/ 0 w 2771800"/>
                <a:gd name="connsiteY0" fmla="*/ 238720 h 714970"/>
                <a:gd name="connsiteX1" fmla="*/ 1562100 w 2771800"/>
                <a:gd name="connsiteY1" fmla="*/ 86320 h 714970"/>
                <a:gd name="connsiteX2" fmla="*/ 2771800 w 2771800"/>
                <a:gd name="connsiteY2" fmla="*/ 714970 h 714970"/>
                <a:gd name="connsiteX3" fmla="*/ 0 w 2771800"/>
                <a:gd name="connsiteY3" fmla="*/ 714970 h 714970"/>
                <a:gd name="connsiteX4" fmla="*/ 0 w 2771800"/>
                <a:gd name="connsiteY4" fmla="*/ 238720 h 71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800" h="714970">
                  <a:moveTo>
                    <a:pt x="0" y="238720"/>
                  </a:moveTo>
                  <a:cubicBezTo>
                    <a:pt x="520700" y="187920"/>
                    <a:pt x="1197942" y="0"/>
                    <a:pt x="1562100" y="86320"/>
                  </a:cubicBezTo>
                  <a:cubicBezTo>
                    <a:pt x="2271621" y="176659"/>
                    <a:pt x="2368567" y="505420"/>
                    <a:pt x="2771800" y="714970"/>
                  </a:cubicBezTo>
                  <a:lnTo>
                    <a:pt x="0" y="714970"/>
                  </a:lnTo>
                  <a:lnTo>
                    <a:pt x="0" y="2387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083683" y="-476"/>
              <a:ext cx="3060893" cy="213384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325374" y="1704695"/>
              <a:ext cx="819202" cy="51536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자유형 27"/>
            <p:cNvSpPr/>
            <p:nvPr/>
          </p:nvSpPr>
          <p:spPr>
            <a:xfrm>
              <a:off x="7884021" y="1704695"/>
              <a:ext cx="1000188" cy="3153139"/>
            </a:xfrm>
            <a:custGeom>
              <a:avLst/>
              <a:gdLst>
                <a:gd name="connsiteX0" fmla="*/ 0 w 819150"/>
                <a:gd name="connsiteY0" fmla="*/ 0 h 5153025"/>
                <a:gd name="connsiteX1" fmla="*/ 819150 w 819150"/>
                <a:gd name="connsiteY1" fmla="*/ 0 h 5153025"/>
                <a:gd name="connsiteX2" fmla="*/ 819150 w 819150"/>
                <a:gd name="connsiteY2" fmla="*/ 5153025 h 5153025"/>
                <a:gd name="connsiteX3" fmla="*/ 0 w 819150"/>
                <a:gd name="connsiteY3" fmla="*/ 5153025 h 5153025"/>
                <a:gd name="connsiteX4" fmla="*/ 0 w 819150"/>
                <a:gd name="connsiteY4" fmla="*/ 0 h 5153025"/>
                <a:gd name="connsiteX0" fmla="*/ 0 w 819150"/>
                <a:gd name="connsiteY0" fmla="*/ 0 h 5153025"/>
                <a:gd name="connsiteX1" fmla="*/ 819150 w 819150"/>
                <a:gd name="connsiteY1" fmla="*/ 0 h 5153025"/>
                <a:gd name="connsiteX2" fmla="*/ 819150 w 819150"/>
                <a:gd name="connsiteY2" fmla="*/ 5153025 h 5153025"/>
                <a:gd name="connsiteX3" fmla="*/ 106957 w 819150"/>
                <a:gd name="connsiteY3" fmla="*/ 1652018 h 5153025"/>
                <a:gd name="connsiteX4" fmla="*/ 0 w 819150"/>
                <a:gd name="connsiteY4" fmla="*/ 0 h 5153025"/>
                <a:gd name="connsiteX0" fmla="*/ 0 w 819150"/>
                <a:gd name="connsiteY0" fmla="*/ 0 h 5153025"/>
                <a:gd name="connsiteX1" fmla="*/ 819150 w 819150"/>
                <a:gd name="connsiteY1" fmla="*/ 0 h 5153025"/>
                <a:gd name="connsiteX2" fmla="*/ 819150 w 819150"/>
                <a:gd name="connsiteY2" fmla="*/ 5153025 h 5153025"/>
                <a:gd name="connsiteX3" fmla="*/ 59382 w 819150"/>
                <a:gd name="connsiteY3" fmla="*/ 1628776 h 5153025"/>
                <a:gd name="connsiteX4" fmla="*/ 0 w 819150"/>
                <a:gd name="connsiteY4" fmla="*/ 0 h 5153025"/>
                <a:gd name="connsiteX0" fmla="*/ 0 w 899045"/>
                <a:gd name="connsiteY0" fmla="*/ 0 h 2372098"/>
                <a:gd name="connsiteX1" fmla="*/ 819150 w 899045"/>
                <a:gd name="connsiteY1" fmla="*/ 0 h 2372098"/>
                <a:gd name="connsiteX2" fmla="*/ 899045 w 899045"/>
                <a:gd name="connsiteY2" fmla="*/ 2372098 h 2372098"/>
                <a:gd name="connsiteX3" fmla="*/ 59382 w 899045"/>
                <a:gd name="connsiteY3" fmla="*/ 1628776 h 2372098"/>
                <a:gd name="connsiteX4" fmla="*/ 0 w 899045"/>
                <a:gd name="connsiteY4" fmla="*/ 0 h 2372098"/>
                <a:gd name="connsiteX0" fmla="*/ 0 w 819150"/>
                <a:gd name="connsiteY0" fmla="*/ 0 h 3152776"/>
                <a:gd name="connsiteX1" fmla="*/ 819150 w 819150"/>
                <a:gd name="connsiteY1" fmla="*/ 0 h 3152776"/>
                <a:gd name="connsiteX2" fmla="*/ 411807 w 819150"/>
                <a:gd name="connsiteY2" fmla="*/ 3152776 h 3152776"/>
                <a:gd name="connsiteX3" fmla="*/ 59382 w 819150"/>
                <a:gd name="connsiteY3" fmla="*/ 1628776 h 3152776"/>
                <a:gd name="connsiteX4" fmla="*/ 0 w 819150"/>
                <a:gd name="connsiteY4" fmla="*/ 0 h 3152776"/>
                <a:gd name="connsiteX0" fmla="*/ 0 w 819150"/>
                <a:gd name="connsiteY0" fmla="*/ 0 h 3152776"/>
                <a:gd name="connsiteX1" fmla="*/ 819150 w 819150"/>
                <a:gd name="connsiteY1" fmla="*/ 0 h 3152776"/>
                <a:gd name="connsiteX2" fmla="*/ 411807 w 819150"/>
                <a:gd name="connsiteY2" fmla="*/ 3152776 h 3152776"/>
                <a:gd name="connsiteX3" fmla="*/ 49857 w 819150"/>
                <a:gd name="connsiteY3" fmla="*/ 1628776 h 3152776"/>
                <a:gd name="connsiteX4" fmla="*/ 0 w 819150"/>
                <a:gd name="connsiteY4" fmla="*/ 0 h 3152776"/>
                <a:gd name="connsiteX0" fmla="*/ 0 w 1000225"/>
                <a:gd name="connsiteY0" fmla="*/ 67842 h 3152776"/>
                <a:gd name="connsiteX1" fmla="*/ 1000225 w 1000225"/>
                <a:gd name="connsiteY1" fmla="*/ 0 h 3152776"/>
                <a:gd name="connsiteX2" fmla="*/ 592882 w 1000225"/>
                <a:gd name="connsiteY2" fmla="*/ 3152776 h 3152776"/>
                <a:gd name="connsiteX3" fmla="*/ 230932 w 1000225"/>
                <a:gd name="connsiteY3" fmla="*/ 1628776 h 3152776"/>
                <a:gd name="connsiteX4" fmla="*/ 0 w 1000225"/>
                <a:gd name="connsiteY4" fmla="*/ 67842 h 3152776"/>
                <a:gd name="connsiteX0" fmla="*/ 0 w 1000225"/>
                <a:gd name="connsiteY0" fmla="*/ 67842 h 3152776"/>
                <a:gd name="connsiteX1" fmla="*/ 1000225 w 1000225"/>
                <a:gd name="connsiteY1" fmla="*/ 0 h 3152776"/>
                <a:gd name="connsiteX2" fmla="*/ 592882 w 1000225"/>
                <a:gd name="connsiteY2" fmla="*/ 3152776 h 3152776"/>
                <a:gd name="connsiteX3" fmla="*/ 207740 w 1000225"/>
                <a:gd name="connsiteY3" fmla="*/ 1624584 h 3152776"/>
                <a:gd name="connsiteX4" fmla="*/ 0 w 1000225"/>
                <a:gd name="connsiteY4" fmla="*/ 67842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25" h="3152776">
                  <a:moveTo>
                    <a:pt x="0" y="67842"/>
                  </a:moveTo>
                  <a:lnTo>
                    <a:pt x="1000225" y="0"/>
                  </a:lnTo>
                  <a:lnTo>
                    <a:pt x="592882" y="3152776"/>
                  </a:lnTo>
                  <a:lnTo>
                    <a:pt x="207740" y="1624584"/>
                  </a:lnTo>
                  <a:lnTo>
                    <a:pt x="0" y="678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모서리가 둥근 직사각형 78"/>
          <p:cNvSpPr/>
          <p:nvPr/>
        </p:nvSpPr>
        <p:spPr>
          <a:xfrm>
            <a:off x="794370" y="1795547"/>
            <a:ext cx="7781942" cy="747088"/>
          </a:xfrm>
          <a:prstGeom prst="roundRect">
            <a:avLst>
              <a:gd name="adj" fmla="val 10998"/>
            </a:avLst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 w="412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/>
            <a:r>
              <a:rPr lang="ko-KR" altLang="en-US" b="1" dirty="0" err="1">
                <a:solidFill>
                  <a:prstClr val="black"/>
                </a:solidFill>
              </a:rPr>
              <a:t>마중물</a:t>
            </a:r>
            <a:r>
              <a:rPr lang="en-US" altLang="ko-KR" b="1" dirty="0">
                <a:solidFill>
                  <a:prstClr val="black"/>
                </a:solidFill>
              </a:rPr>
              <a:t>: </a:t>
            </a:r>
            <a:r>
              <a:rPr lang="ko-KR" altLang="en-US" b="1" dirty="0">
                <a:solidFill>
                  <a:prstClr val="black"/>
                </a:solidFill>
              </a:rPr>
              <a:t>지하에 있는 물을 끌어올리기 위해 펌프에 붓는 한 바가지의 물</a:t>
            </a:r>
            <a:endParaRPr lang="en-US" altLang="ko-KR" b="1" dirty="0">
              <a:solidFill>
                <a:prstClr val="black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756270" y="620688"/>
            <a:ext cx="4895850" cy="8173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51" name="그룹 112"/>
          <p:cNvGrpSpPr>
            <a:grpSpLocks/>
          </p:cNvGrpSpPr>
          <p:nvPr/>
        </p:nvGrpSpPr>
        <p:grpSpPr bwMode="auto">
          <a:xfrm>
            <a:off x="794370" y="653840"/>
            <a:ext cx="4819650" cy="751043"/>
            <a:chOff x="2181971" y="3654935"/>
            <a:chExt cx="4818488" cy="935323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181971" y="3654935"/>
              <a:ext cx="4818488" cy="935323"/>
            </a:xfrm>
            <a:prstGeom prst="roundRect">
              <a:avLst>
                <a:gd name="adj" fmla="val 5000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856783" y="3723998"/>
              <a:ext cx="3359927" cy="728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행복 </a:t>
              </a:r>
              <a:r>
                <a:rPr lang="ko-KR" altLang="en-US" sz="3200" kern="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마중물</a:t>
              </a:r>
              <a:endParaRPr lang="ko-KR" alt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  <p:pic>
        <p:nvPicPr>
          <p:cNvPr id="82" name="그림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85" y="2664444"/>
            <a:ext cx="4088112" cy="394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o\Documents\네이트온 받은 파일\도라에몽우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8173"/>
            <a:ext cx="4301837" cy="40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2276872"/>
            <a:ext cx="6355779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55178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행복을 이끌어내기 위한 조건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원인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이유를 제공해주는 것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행복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마중물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" y="3606139"/>
            <a:ext cx="3914516" cy="2090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959" y="58052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행복마중물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o\Documents\네이트온 받은 파일\난다가졌다하나빼고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4723717" y="2564904"/>
            <a:ext cx="4024747" cy="42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2276872"/>
            <a:ext cx="7579915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693170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여러분의 기분을 좋아지게 혹은 기쁘게 해주는 생각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행동은 무엇입니까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? 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행복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마중물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59332" y="2834086"/>
            <a:ext cx="4204756" cy="1531018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1403648" y="3068960"/>
            <a:ext cx="5544616" cy="99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ko-KR" altLang="en-US" sz="1600" b="1" dirty="0"/>
              <a:t>그것이 여러분의 행복 </a:t>
            </a:r>
            <a:r>
              <a:rPr lang="ko-KR" altLang="en-US" sz="1600" b="1" dirty="0" err="1"/>
              <a:t>마중물입니다</a:t>
            </a:r>
            <a:r>
              <a:rPr lang="en-US" altLang="ko-KR" sz="1600" b="1" dirty="0"/>
              <a:t>.</a:t>
            </a:r>
          </a:p>
          <a:p>
            <a:pPr latinLnBrk="0">
              <a:lnSpc>
                <a:spcPct val="200000"/>
              </a:lnSpc>
            </a:pPr>
            <a:r>
              <a:rPr lang="ko-KR" altLang="en-US" sz="1600" b="1" dirty="0"/>
              <a:t>당신의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대 행복 </a:t>
            </a:r>
            <a:r>
              <a:rPr lang="ko-KR" altLang="en-US" sz="1600" b="1" dirty="0" err="1"/>
              <a:t>마중물은</a:t>
            </a:r>
            <a:r>
              <a:rPr lang="en-US" altLang="ko-KR" sz="1600" b="1" dirty="0"/>
              <a:t>?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7"/>
          <a:stretch/>
        </p:blipFill>
        <p:spPr bwMode="auto">
          <a:xfrm>
            <a:off x="4644008" y="3937184"/>
            <a:ext cx="4499992" cy="292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2276872"/>
            <a:ext cx="592373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51155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가가대소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呵呵大笑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 :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온 몸으로 온전히 웃어버리는 것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권장 행복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마중물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1159332" y="2834086"/>
            <a:ext cx="5212868" cy="109897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1403648" y="3068960"/>
            <a:ext cx="5544616" cy="50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ko-KR" altLang="en-US" sz="1600" b="1" dirty="0"/>
              <a:t>웃음 그 자체가 행복 </a:t>
            </a:r>
            <a:r>
              <a:rPr lang="ko-KR" altLang="en-US" sz="1600" b="1" dirty="0" err="1"/>
              <a:t>마중물이</a:t>
            </a:r>
            <a:r>
              <a:rPr lang="ko-KR" altLang="en-US" sz="1600" b="1" dirty="0"/>
              <a:t> 될 수 있습니다</a:t>
            </a:r>
            <a:r>
              <a:rPr lang="en-US" altLang="ko-KR" sz="1600" b="1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948"/>
            <a:ext cx="1907704" cy="291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8302"/>
          <a:stretch/>
        </p:blipFill>
        <p:spPr bwMode="auto">
          <a:xfrm>
            <a:off x="1907704" y="3933057"/>
            <a:ext cx="3457575" cy="29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0" y="3933057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271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86</Words>
  <Application>Microsoft Office PowerPoint</Application>
  <PresentationFormat>화면 슬라이드 쇼(4:3)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89</cp:revision>
  <dcterms:created xsi:type="dcterms:W3CDTF">2013-03-25T13:32:03Z</dcterms:created>
  <dcterms:modified xsi:type="dcterms:W3CDTF">2013-04-11T01:05:27Z</dcterms:modified>
</cp:coreProperties>
</file>