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1"/>
  </p:notesMasterIdLst>
  <p:sldIdLst>
    <p:sldId id="280" r:id="rId3"/>
    <p:sldId id="274" r:id="rId4"/>
    <p:sldId id="258" r:id="rId5"/>
    <p:sldId id="275" r:id="rId6"/>
    <p:sldId id="276" r:id="rId7"/>
    <p:sldId id="277" r:id="rId8"/>
    <p:sldId id="278" r:id="rId9"/>
    <p:sldId id="279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2843" autoAdjust="0"/>
    <p:restoredTop sz="99366" autoAdjust="0"/>
  </p:normalViewPr>
  <p:slideViewPr>
    <p:cSldViewPr>
      <p:cViewPr varScale="1">
        <p:scale>
          <a:sx n="78" d="100"/>
          <a:sy n="78" d="100"/>
        </p:scale>
        <p:origin x="-1302" y="-162"/>
      </p:cViewPr>
      <p:guideLst>
        <p:guide orient="horz" pos="1389"/>
        <p:guide orient="horz" pos="799"/>
        <p:guide orient="horz" pos="482"/>
        <p:guide orient="horz" pos="1797"/>
        <p:guide orient="horz" pos="4110"/>
        <p:guide pos="1020"/>
        <p:guide pos="812"/>
        <p:guide pos="1332"/>
        <p:guide pos="1548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2014-01-28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대원관 </a:t>
            </a:r>
            <a:endParaRPr lang="en-US" altLang="ko-KR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大願觀</a:t>
            </a: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830577"/>
            <a:ext cx="7127776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우리가 구현하고자 하는 원대한 꿈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720725" lvl="1" indent="-263525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latin typeface="+mn-ea"/>
              </a:rPr>
              <a:t>궁극적인 비전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궁극적인 꿈 </a:t>
            </a:r>
            <a:endParaRPr lang="en-US" altLang="ko-KR" sz="14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latin typeface="+mn-ea"/>
              </a:rPr>
              <a:t>삶의 방향성을 결정해주는 역할을 함</a:t>
            </a:r>
            <a:endParaRPr lang="ko-KR" altLang="en-US" sz="14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원관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대원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(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大願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)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이란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대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957417" cy="395536"/>
            <a:chOff x="1619672" y="1832197"/>
            <a:chExt cx="195741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6450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큰 소망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큰 꿈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모서리가 둥근 직사각형 39"/>
          <p:cNvSpPr/>
          <p:nvPr/>
        </p:nvSpPr>
        <p:spPr bwMode="auto">
          <a:xfrm>
            <a:off x="2114550" y="2426860"/>
            <a:ext cx="2160240" cy="498084"/>
          </a:xfrm>
          <a:prstGeom prst="roundRect">
            <a:avLst>
              <a:gd name="adj" fmla="val 0"/>
            </a:avLst>
          </a:prstGeom>
          <a:solidFill>
            <a:schemeClr val="accent6"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b="1" dirty="0" smtClean="0">
                <a:solidFill>
                  <a:schemeClr val="bg1"/>
                </a:solidFill>
                <a:latin typeface="+mn-ea"/>
              </a:rPr>
              <a:t> 우리 모두의 행복</a:t>
            </a:r>
            <a:endParaRPr kumimoji="0" lang="ko-KR" altLang="en-US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016224" y="3164775"/>
            <a:ext cx="6227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세상 모든 사람들이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『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 모두의 행복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』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이라는 대원을 활구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*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적으로 지니고 산다면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720725" lvl="1" indent="-263525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latin typeface="+mn-ea"/>
              </a:rPr>
              <a:t>사람들 사이의 갈등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분쟁이 극소화될 것</a:t>
            </a:r>
            <a:endParaRPr lang="ko-KR" altLang="en-US" sz="1400" dirty="0">
              <a:latin typeface="+mn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원관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바람직한 대원관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대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619672" y="1832197"/>
            <a:ext cx="2276414" cy="395536"/>
            <a:chOff x="1619672" y="1832197"/>
            <a:chExt cx="227641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err="1" smtClean="0">
                  <a:solidFill>
                    <a:srgbClr val="008000"/>
                  </a:solidFill>
                  <a:latin typeface="+mn-ea"/>
                </a:rPr>
                <a:t>동사섭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 권장 대원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9" name="직사각형 38"/>
          <p:cNvSpPr/>
          <p:nvPr/>
        </p:nvSpPr>
        <p:spPr>
          <a:xfrm>
            <a:off x="2457450" y="6263015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050" dirty="0" smtClean="0"/>
              <a:t>*</a:t>
            </a:r>
            <a:r>
              <a:rPr lang="ko-KR" altLang="en-US" sz="1050" dirty="0" err="1" smtClean="0"/>
              <a:t>활구</a:t>
            </a:r>
            <a:r>
              <a:rPr lang="en-US" altLang="ko-KR" sz="1050" dirty="0" smtClean="0"/>
              <a:t>(</a:t>
            </a:r>
            <a:r>
              <a:rPr lang="ko-KR" altLang="en-US" sz="1050" dirty="0" err="1" smtClean="0"/>
              <a:t>活句</a:t>
            </a:r>
            <a:r>
              <a:rPr lang="en-US" altLang="ko-KR" sz="1050" dirty="0" smtClean="0"/>
              <a:t>) : </a:t>
            </a:r>
            <a:r>
              <a:rPr lang="ko-KR" altLang="en-US" sz="1050" dirty="0" smtClean="0"/>
              <a:t>깨달음을 일으키는 살아있는 글귀</a:t>
            </a:r>
            <a:endParaRPr lang="ko-KR" alt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3140794"/>
            <a:ext cx="6227664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진정성의 문제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사무치는 마음으로 모두의 행복을 빈다</a:t>
            </a:r>
            <a:r>
              <a:rPr lang="en-US" altLang="ko-KR" sz="1600" dirty="0" smtClean="0"/>
              <a:t>. 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latin typeface="+mn-ea"/>
            </a:endParaRPr>
          </a:p>
          <a:p>
            <a:pPr marL="539750" lvl="1" indent="-176213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latin typeface="+mn-ea"/>
              </a:rPr>
              <a:t>비록 처음에는 마음이 아닌 생각으로만 모두의 행복을 빌게 되더라도 모두의 행복을 거듭 소망하다 보면 진정 어린 마음이 생겨나게 됨</a:t>
            </a:r>
            <a:endParaRPr lang="ko-KR" altLang="en-US" sz="14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원관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대원을 위해 필요한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4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가지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대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5" name="모서리가 둥근 직사각형 14"/>
          <p:cNvSpPr/>
          <p:nvPr/>
        </p:nvSpPr>
        <p:spPr bwMode="auto">
          <a:xfrm>
            <a:off x="1907704" y="2060848"/>
            <a:ext cx="2808312" cy="6477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질</a:t>
            </a: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質</a:t>
            </a: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)</a:t>
            </a: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을 높여라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3140794"/>
            <a:ext cx="62276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범주의 문제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우리의 행복을 빌 때 우리의 범주가 내 가정 정도에서 끝나지 않고 직장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지역사회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나라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지구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우주까지 확장되게 한다</a:t>
            </a:r>
            <a:r>
              <a:rPr lang="en-US" altLang="ko-KR" sz="1600" dirty="0" smtClean="0"/>
              <a:t>.  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latin typeface="+mn-ea"/>
              </a:rPr>
              <a:t>전인류의 행복을 비는 정도로까지는 확장되어야 함</a:t>
            </a:r>
            <a:endParaRPr lang="en-US" altLang="ko-KR" sz="14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latin typeface="+mn-ea"/>
              </a:rPr>
              <a:t>더 나아가 우리 영혼의 본향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 smtClean="0">
                <a:latin typeface="+mn-ea"/>
              </a:rPr>
              <a:t>本鄕</a:t>
            </a:r>
            <a:r>
              <a:rPr lang="en-US" altLang="ko-KR" sz="1400" dirty="0" smtClean="0">
                <a:latin typeface="+mn-ea"/>
              </a:rPr>
              <a:t>)</a:t>
            </a:r>
            <a:r>
              <a:rPr lang="ko-KR" altLang="en-US" sz="1400" dirty="0" smtClean="0">
                <a:latin typeface="+mn-ea"/>
              </a:rPr>
              <a:t>인 우주로까지 확장시켜 나갈 것</a:t>
            </a:r>
            <a:endParaRPr lang="en-US" altLang="ko-KR" sz="1400" dirty="0" smtClean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원관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대원을 위해 필요한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4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가지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대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5" name="모서리가 둥근 직사각형 14"/>
          <p:cNvSpPr/>
          <p:nvPr/>
        </p:nvSpPr>
        <p:spPr bwMode="auto">
          <a:xfrm>
            <a:off x="1907704" y="2060848"/>
            <a:ext cx="2808312" cy="6477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양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量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늘려라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/>
        </p:nvSpPr>
        <p:spPr bwMode="auto">
          <a:xfrm>
            <a:off x="2114550" y="3976576"/>
            <a:ext cx="6129338" cy="2434857"/>
          </a:xfrm>
          <a:prstGeom prst="roundRect">
            <a:avLst>
              <a:gd name="adj" fmla="val 9692"/>
            </a:avLst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016224" y="3140794"/>
            <a:ext cx="6227664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구체성의 문제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구체적으로 기도하되 몸 전체가 에너지의 통로가 되게 한다</a:t>
            </a:r>
            <a:r>
              <a:rPr lang="en-US" altLang="ko-KR" sz="1600" dirty="0" smtClean="0"/>
              <a:t>.  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원관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대원을 위해 필요한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4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가지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대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5" name="모서리가 둥근 직사각형 14"/>
          <p:cNvSpPr/>
          <p:nvPr/>
        </p:nvSpPr>
        <p:spPr bwMode="auto">
          <a:xfrm>
            <a:off x="1907704" y="2060848"/>
            <a:ext cx="2808312" cy="6477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몸으로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기도하라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281643" y="4273351"/>
            <a:ext cx="47520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나의 몸을 통로로 해서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우주의 기운을 끌어올린다</a:t>
            </a:r>
            <a:r>
              <a:rPr lang="en-US" altLang="ko-KR" sz="1400" dirty="0" smtClean="0"/>
              <a:t>.  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3281643" y="5029435"/>
            <a:ext cx="47520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에너지를 전달받을 사람을 떠올리며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전달한다</a:t>
            </a:r>
            <a:r>
              <a:rPr lang="en-US" altLang="ko-KR" sz="1400" dirty="0" smtClean="0"/>
              <a:t>.  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3281643" y="5785519"/>
            <a:ext cx="47520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전달된 에너지가 상대에서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향상되게 기도하라</a:t>
            </a:r>
            <a:r>
              <a:rPr lang="en-US" altLang="ko-KR" sz="1400" dirty="0" smtClean="0"/>
              <a:t>.</a:t>
            </a:r>
          </a:p>
        </p:txBody>
      </p:sp>
      <p:sp useBgFill="1">
        <p:nvSpPr>
          <p:cNvPr id="18" name="타원 17"/>
          <p:cNvSpPr/>
          <p:nvPr/>
        </p:nvSpPr>
        <p:spPr>
          <a:xfrm>
            <a:off x="2475978" y="4064332"/>
            <a:ext cx="651177" cy="651177"/>
          </a:xfrm>
          <a:prstGeom prst="ellipse">
            <a:avLst/>
          </a:prstGeom>
          <a:solidFill>
            <a:schemeClr val="bg1"/>
          </a:solidFill>
          <a:ln w="762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기</a:t>
            </a: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起</a:t>
            </a: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 useBgFill="1">
        <p:nvSpPr>
          <p:cNvPr id="19" name="타원 18"/>
          <p:cNvSpPr/>
          <p:nvPr/>
        </p:nvSpPr>
        <p:spPr>
          <a:xfrm>
            <a:off x="2476895" y="4866055"/>
            <a:ext cx="651177" cy="651177"/>
          </a:xfrm>
          <a:prstGeom prst="ellipse">
            <a:avLst/>
          </a:prstGeom>
          <a:solidFill>
            <a:schemeClr val="bg1"/>
          </a:solidFill>
          <a:ln w="762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전</a:t>
            </a: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傳</a:t>
            </a: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 useBgFill="1">
        <p:nvSpPr>
          <p:cNvPr id="20" name="타원 19"/>
          <p:cNvSpPr/>
          <p:nvPr/>
        </p:nvSpPr>
        <p:spPr>
          <a:xfrm>
            <a:off x="2464156" y="5658143"/>
            <a:ext cx="651177" cy="651177"/>
          </a:xfrm>
          <a:prstGeom prst="ellipse">
            <a:avLst/>
          </a:prstGeom>
          <a:solidFill>
            <a:schemeClr val="bg1"/>
          </a:solidFill>
          <a:ln w="7620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spcBef>
                <a:spcPct val="0"/>
              </a:spcBef>
            </a:pPr>
            <a:r>
              <a:rPr lang="ko-KR" altLang="en-US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향</a:t>
            </a: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向</a:t>
            </a:r>
            <a:r>
              <a:rPr lang="en-US" altLang="ko-KR" sz="1400" b="1" spc="-12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3140794"/>
            <a:ext cx="6227664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실행과정의 문제 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가장 가까운 곳부터 천국으로 만든다는 마음가짐을 가진다</a:t>
            </a:r>
            <a:r>
              <a:rPr lang="en-US" altLang="ko-KR" sz="1600" dirty="0" smtClean="0"/>
              <a:t>.  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latin typeface="+mn-ea"/>
              </a:rPr>
              <a:t>천 리 길도 한 걸음부터</a:t>
            </a:r>
            <a:endParaRPr lang="en-US" altLang="ko-KR" sz="1400" dirty="0" smtClean="0">
              <a:latin typeface="+mn-ea"/>
            </a:endParaRPr>
          </a:p>
          <a:p>
            <a:pPr marL="542925" lvl="1" indent="-180975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latin typeface="+mn-ea"/>
              </a:rPr>
              <a:t>내 가정과 직장에서부터 시작해서</a:t>
            </a:r>
            <a:r>
              <a:rPr lang="en-US" altLang="ko-KR" sz="1400" dirty="0" smtClean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사회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나라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지구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태양계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은하계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우주까지 내 에너지가 전달되게 해야 함 </a:t>
            </a:r>
            <a:endParaRPr lang="en-US" altLang="ko-KR" sz="1400" dirty="0" smtClean="0">
              <a:latin typeface="+mn-ea"/>
            </a:endParaRPr>
          </a:p>
          <a:p>
            <a:pPr marL="358775" lvl="1" indent="184150" latinLnBrk="0"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endParaRPr lang="en-US" altLang="ko-KR" sz="1400" dirty="0" smtClean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원관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lvl="0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대원을 위해 필요한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4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가지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대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5" name="모서리가 둥근 직사각형 14"/>
          <p:cNvSpPr/>
          <p:nvPr/>
        </p:nvSpPr>
        <p:spPr bwMode="auto">
          <a:xfrm>
            <a:off x="1907704" y="2060848"/>
            <a:ext cx="2808312" cy="6477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가정과 직장부터 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시작하라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/>
        </p:nvSpPr>
        <p:spPr>
          <a:xfrm>
            <a:off x="2411760" y="2204864"/>
            <a:ext cx="5472608" cy="3456384"/>
          </a:xfrm>
          <a:prstGeom prst="roundRect">
            <a:avLst>
              <a:gd name="adj" fmla="val 15608"/>
            </a:avLst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6713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진정으로 우리 모두의 행복을 빈다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66713" lvl="0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우리의 범주가 가능한 넓은 범위가 되도록 한다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66713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몸으로 기도하여 나의 사랑 에너지가 상대에게 전달되도록 한다</a:t>
            </a:r>
            <a:r>
              <a:rPr lang="en-US" altLang="ko-KR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366713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가장 가까운 곳부터 천국으로 만들도록 </a:t>
            </a:r>
            <a:r>
              <a:rPr lang="ko-KR" altLang="en-US" sz="160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노력한다</a:t>
            </a:r>
            <a:r>
              <a:rPr lang="en-US" altLang="ko-KR" sz="160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66713" indent="-18097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2"/>
          <p:cNvGrpSpPr/>
          <p:nvPr/>
        </p:nvGrpSpPr>
        <p:grpSpPr>
          <a:xfrm>
            <a:off x="-4613" y="-171400"/>
            <a:ext cx="9148613" cy="946737"/>
            <a:chOff x="-4613" y="-171400"/>
            <a:chExt cx="9148613" cy="946737"/>
          </a:xfrm>
        </p:grpSpPr>
        <p:sp>
          <p:nvSpPr>
            <p:cNvPr id="4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latinLnBrk="0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리 모두의 행복이라는 </a:t>
              </a:r>
              <a:r>
                <a:rPr kumimoji="1" lang="ko-KR" altLang="en-US" sz="3600" b="1" kern="0" smtClean="0">
                  <a:latin typeface="+mn-ea"/>
                </a:rPr>
                <a:t>대원을 이루기 </a:t>
              </a:r>
              <a:r>
                <a:rPr kumimoji="1" lang="ko-KR" altLang="en-US" sz="3600" b="1" kern="0" dirty="0" smtClean="0">
                  <a:latin typeface="+mn-ea"/>
                </a:rPr>
                <a:t>위한 방법 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5" name="이등변 삼각형 4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chemeClr val="bg1"/>
                  </a:solidFill>
                  <a:latin typeface="+mn-ea"/>
                </a:rPr>
                <a:t>우</a:t>
              </a:r>
              <a:endParaRPr kumimoji="1" lang="ko-KR" altLang="en-US" sz="3600" b="1" kern="0" dirty="0">
                <a:latin typeface="+mn-ea"/>
              </a:endParaRPr>
            </a:p>
          </p:txBody>
        </p:sp>
      </p:grpSp>
      <p:grpSp>
        <p:nvGrpSpPr>
          <p:cNvPr id="3" name="그룹 60"/>
          <p:cNvGrpSpPr/>
          <p:nvPr/>
        </p:nvGrpSpPr>
        <p:grpSpPr>
          <a:xfrm>
            <a:off x="6876256" y="4704222"/>
            <a:ext cx="864096" cy="813010"/>
            <a:chOff x="1411214" y="2564904"/>
            <a:chExt cx="469900" cy="446088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1773164" y="2772867"/>
              <a:ext cx="107950" cy="42863"/>
            </a:xfrm>
            <a:custGeom>
              <a:avLst/>
              <a:gdLst/>
              <a:ahLst/>
              <a:cxnLst>
                <a:cxn ang="0">
                  <a:pos x="26" y="53"/>
                </a:cxn>
                <a:cxn ang="0">
                  <a:pos x="109" y="53"/>
                </a:cxn>
                <a:cxn ang="0">
                  <a:pos x="109" y="53"/>
                </a:cxn>
                <a:cxn ang="0">
                  <a:pos x="120" y="50"/>
                </a:cxn>
                <a:cxn ang="0">
                  <a:pos x="128" y="45"/>
                </a:cxn>
                <a:cxn ang="0">
                  <a:pos x="133" y="37"/>
                </a:cxn>
                <a:cxn ang="0">
                  <a:pos x="136" y="26"/>
                </a:cxn>
                <a:cxn ang="0">
                  <a:pos x="133" y="16"/>
                </a:cxn>
                <a:cxn ang="0">
                  <a:pos x="128" y="8"/>
                </a:cxn>
                <a:cxn ang="0">
                  <a:pos x="120" y="2"/>
                </a:cxn>
                <a:cxn ang="0">
                  <a:pos x="109" y="0"/>
                </a:cxn>
                <a:cxn ang="0">
                  <a:pos x="109" y="0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2" y="16"/>
                </a:cxn>
                <a:cxn ang="0">
                  <a:pos x="0" y="26"/>
                </a:cxn>
                <a:cxn ang="0">
                  <a:pos x="2" y="37"/>
                </a:cxn>
                <a:cxn ang="0">
                  <a:pos x="8" y="45"/>
                </a:cxn>
                <a:cxn ang="0">
                  <a:pos x="16" y="50"/>
                </a:cxn>
                <a:cxn ang="0">
                  <a:pos x="26" y="53"/>
                </a:cxn>
                <a:cxn ang="0">
                  <a:pos x="26" y="53"/>
                </a:cxn>
              </a:cxnLst>
              <a:rect l="0" t="0" r="r" b="b"/>
              <a:pathLst>
                <a:path w="136" h="53">
                  <a:moveTo>
                    <a:pt x="26" y="53"/>
                  </a:moveTo>
                  <a:lnTo>
                    <a:pt x="109" y="53"/>
                  </a:lnTo>
                  <a:lnTo>
                    <a:pt x="109" y="53"/>
                  </a:lnTo>
                  <a:lnTo>
                    <a:pt x="120" y="50"/>
                  </a:lnTo>
                  <a:lnTo>
                    <a:pt x="128" y="45"/>
                  </a:lnTo>
                  <a:lnTo>
                    <a:pt x="133" y="37"/>
                  </a:lnTo>
                  <a:lnTo>
                    <a:pt x="136" y="26"/>
                  </a:lnTo>
                  <a:lnTo>
                    <a:pt x="133" y="16"/>
                  </a:lnTo>
                  <a:lnTo>
                    <a:pt x="128" y="8"/>
                  </a:lnTo>
                  <a:lnTo>
                    <a:pt x="120" y="2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2" y="37"/>
                  </a:lnTo>
                  <a:lnTo>
                    <a:pt x="8" y="45"/>
                  </a:lnTo>
                  <a:lnTo>
                    <a:pt x="16" y="50"/>
                  </a:lnTo>
                  <a:lnTo>
                    <a:pt x="26" y="53"/>
                  </a:lnTo>
                  <a:lnTo>
                    <a:pt x="26" y="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1411214" y="2772867"/>
              <a:ext cx="109538" cy="42863"/>
            </a:xfrm>
            <a:custGeom>
              <a:avLst/>
              <a:gdLst/>
              <a:ahLst/>
              <a:cxnLst>
                <a:cxn ang="0">
                  <a:pos x="28" y="53"/>
                </a:cxn>
                <a:cxn ang="0">
                  <a:pos x="111" y="53"/>
                </a:cxn>
                <a:cxn ang="0">
                  <a:pos x="111" y="53"/>
                </a:cxn>
                <a:cxn ang="0">
                  <a:pos x="121" y="50"/>
                </a:cxn>
                <a:cxn ang="0">
                  <a:pos x="129" y="45"/>
                </a:cxn>
                <a:cxn ang="0">
                  <a:pos x="135" y="37"/>
                </a:cxn>
                <a:cxn ang="0">
                  <a:pos x="137" y="26"/>
                </a:cxn>
                <a:cxn ang="0">
                  <a:pos x="135" y="16"/>
                </a:cxn>
                <a:cxn ang="0">
                  <a:pos x="129" y="8"/>
                </a:cxn>
                <a:cxn ang="0">
                  <a:pos x="121" y="2"/>
                </a:cxn>
                <a:cxn ang="0">
                  <a:pos x="111" y="0"/>
                </a:cxn>
                <a:cxn ang="0">
                  <a:pos x="111" y="0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7" y="2"/>
                </a:cxn>
                <a:cxn ang="0">
                  <a:pos x="8" y="8"/>
                </a:cxn>
                <a:cxn ang="0">
                  <a:pos x="2" y="16"/>
                </a:cxn>
                <a:cxn ang="0">
                  <a:pos x="0" y="26"/>
                </a:cxn>
                <a:cxn ang="0">
                  <a:pos x="2" y="37"/>
                </a:cxn>
                <a:cxn ang="0">
                  <a:pos x="8" y="45"/>
                </a:cxn>
                <a:cxn ang="0">
                  <a:pos x="17" y="50"/>
                </a:cxn>
                <a:cxn ang="0">
                  <a:pos x="28" y="53"/>
                </a:cxn>
                <a:cxn ang="0">
                  <a:pos x="28" y="53"/>
                </a:cxn>
              </a:cxnLst>
              <a:rect l="0" t="0" r="r" b="b"/>
              <a:pathLst>
                <a:path w="137" h="53">
                  <a:moveTo>
                    <a:pt x="28" y="53"/>
                  </a:moveTo>
                  <a:lnTo>
                    <a:pt x="111" y="53"/>
                  </a:lnTo>
                  <a:lnTo>
                    <a:pt x="111" y="53"/>
                  </a:lnTo>
                  <a:lnTo>
                    <a:pt x="121" y="50"/>
                  </a:lnTo>
                  <a:lnTo>
                    <a:pt x="129" y="45"/>
                  </a:lnTo>
                  <a:lnTo>
                    <a:pt x="135" y="37"/>
                  </a:lnTo>
                  <a:lnTo>
                    <a:pt x="137" y="26"/>
                  </a:lnTo>
                  <a:lnTo>
                    <a:pt x="135" y="16"/>
                  </a:lnTo>
                  <a:lnTo>
                    <a:pt x="129" y="8"/>
                  </a:lnTo>
                  <a:lnTo>
                    <a:pt x="121" y="2"/>
                  </a:lnTo>
                  <a:lnTo>
                    <a:pt x="111" y="0"/>
                  </a:lnTo>
                  <a:lnTo>
                    <a:pt x="111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2" y="37"/>
                  </a:lnTo>
                  <a:lnTo>
                    <a:pt x="8" y="45"/>
                  </a:lnTo>
                  <a:lnTo>
                    <a:pt x="17" y="50"/>
                  </a:lnTo>
                  <a:lnTo>
                    <a:pt x="28" y="53"/>
                  </a:lnTo>
                  <a:lnTo>
                    <a:pt x="28" y="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1623939" y="2564904"/>
              <a:ext cx="42863" cy="10953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111"/>
                </a:cxn>
                <a:cxn ang="0">
                  <a:pos x="0" y="111"/>
                </a:cxn>
                <a:cxn ang="0">
                  <a:pos x="2" y="121"/>
                </a:cxn>
                <a:cxn ang="0">
                  <a:pos x="8" y="129"/>
                </a:cxn>
                <a:cxn ang="0">
                  <a:pos x="16" y="135"/>
                </a:cxn>
                <a:cxn ang="0">
                  <a:pos x="27" y="137"/>
                </a:cxn>
                <a:cxn ang="0">
                  <a:pos x="37" y="135"/>
                </a:cxn>
                <a:cxn ang="0">
                  <a:pos x="46" y="129"/>
                </a:cxn>
                <a:cxn ang="0">
                  <a:pos x="52" y="121"/>
                </a:cxn>
                <a:cxn ang="0">
                  <a:pos x="54" y="111"/>
                </a:cxn>
                <a:cxn ang="0">
                  <a:pos x="54" y="111"/>
                </a:cxn>
                <a:cxn ang="0">
                  <a:pos x="54" y="28"/>
                </a:cxn>
                <a:cxn ang="0">
                  <a:pos x="54" y="28"/>
                </a:cxn>
                <a:cxn ang="0">
                  <a:pos x="52" y="17"/>
                </a:cxn>
                <a:cxn ang="0">
                  <a:pos x="46" y="8"/>
                </a:cxn>
                <a:cxn ang="0">
                  <a:pos x="37" y="2"/>
                </a:cxn>
                <a:cxn ang="0">
                  <a:pos x="27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2" y="17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54" h="137">
                  <a:moveTo>
                    <a:pt x="0" y="28"/>
                  </a:moveTo>
                  <a:lnTo>
                    <a:pt x="0" y="111"/>
                  </a:lnTo>
                  <a:lnTo>
                    <a:pt x="0" y="111"/>
                  </a:lnTo>
                  <a:lnTo>
                    <a:pt x="2" y="121"/>
                  </a:lnTo>
                  <a:lnTo>
                    <a:pt x="8" y="129"/>
                  </a:lnTo>
                  <a:lnTo>
                    <a:pt x="16" y="135"/>
                  </a:lnTo>
                  <a:lnTo>
                    <a:pt x="27" y="137"/>
                  </a:lnTo>
                  <a:lnTo>
                    <a:pt x="37" y="135"/>
                  </a:lnTo>
                  <a:lnTo>
                    <a:pt x="46" y="129"/>
                  </a:lnTo>
                  <a:lnTo>
                    <a:pt x="52" y="121"/>
                  </a:lnTo>
                  <a:lnTo>
                    <a:pt x="54" y="111"/>
                  </a:lnTo>
                  <a:lnTo>
                    <a:pt x="54" y="111"/>
                  </a:lnTo>
                  <a:lnTo>
                    <a:pt x="54" y="28"/>
                  </a:lnTo>
                  <a:lnTo>
                    <a:pt x="54" y="28"/>
                  </a:lnTo>
                  <a:lnTo>
                    <a:pt x="52" y="17"/>
                  </a:lnTo>
                  <a:lnTo>
                    <a:pt x="46" y="8"/>
                  </a:lnTo>
                  <a:lnTo>
                    <a:pt x="37" y="2"/>
                  </a:lnTo>
                  <a:lnTo>
                    <a:pt x="27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1741414" y="2623642"/>
              <a:ext cx="88900" cy="88900"/>
            </a:xfrm>
            <a:custGeom>
              <a:avLst/>
              <a:gdLst/>
              <a:ahLst/>
              <a:cxnLst>
                <a:cxn ang="0">
                  <a:pos x="66" y="8"/>
                </a:cxn>
                <a:cxn ang="0">
                  <a:pos x="8" y="67"/>
                </a:cxn>
                <a:cxn ang="0">
                  <a:pos x="8" y="67"/>
                </a:cxn>
                <a:cxn ang="0">
                  <a:pos x="2" y="76"/>
                </a:cxn>
                <a:cxn ang="0">
                  <a:pos x="0" y="85"/>
                </a:cxn>
                <a:cxn ang="0">
                  <a:pos x="2" y="95"/>
                </a:cxn>
                <a:cxn ang="0">
                  <a:pos x="8" y="105"/>
                </a:cxn>
                <a:cxn ang="0">
                  <a:pos x="12" y="108"/>
                </a:cxn>
                <a:cxn ang="0">
                  <a:pos x="17" y="110"/>
                </a:cxn>
                <a:cxn ang="0">
                  <a:pos x="21" y="112"/>
                </a:cxn>
                <a:cxn ang="0">
                  <a:pos x="27" y="113"/>
                </a:cxn>
                <a:cxn ang="0">
                  <a:pos x="32" y="112"/>
                </a:cxn>
                <a:cxn ang="0">
                  <a:pos x="36" y="110"/>
                </a:cxn>
                <a:cxn ang="0">
                  <a:pos x="41" y="108"/>
                </a:cxn>
                <a:cxn ang="0">
                  <a:pos x="46" y="105"/>
                </a:cxn>
                <a:cxn ang="0">
                  <a:pos x="46" y="105"/>
                </a:cxn>
                <a:cxn ang="0">
                  <a:pos x="104" y="46"/>
                </a:cxn>
                <a:cxn ang="0">
                  <a:pos x="104" y="46"/>
                </a:cxn>
                <a:cxn ang="0">
                  <a:pos x="110" y="37"/>
                </a:cxn>
                <a:cxn ang="0">
                  <a:pos x="112" y="26"/>
                </a:cxn>
                <a:cxn ang="0">
                  <a:pos x="110" y="17"/>
                </a:cxn>
                <a:cxn ang="0">
                  <a:pos x="104" y="8"/>
                </a:cxn>
                <a:cxn ang="0">
                  <a:pos x="100" y="4"/>
                </a:cxn>
                <a:cxn ang="0">
                  <a:pos x="95" y="2"/>
                </a:cxn>
                <a:cxn ang="0">
                  <a:pos x="91" y="1"/>
                </a:cxn>
                <a:cxn ang="0">
                  <a:pos x="85" y="0"/>
                </a:cxn>
                <a:cxn ang="0">
                  <a:pos x="80" y="1"/>
                </a:cxn>
                <a:cxn ang="0">
                  <a:pos x="76" y="2"/>
                </a:cxn>
                <a:cxn ang="0">
                  <a:pos x="71" y="4"/>
                </a:cxn>
                <a:cxn ang="0">
                  <a:pos x="66" y="8"/>
                </a:cxn>
                <a:cxn ang="0">
                  <a:pos x="66" y="8"/>
                </a:cxn>
              </a:cxnLst>
              <a:rect l="0" t="0" r="r" b="b"/>
              <a:pathLst>
                <a:path w="112" h="113">
                  <a:moveTo>
                    <a:pt x="66" y="8"/>
                  </a:moveTo>
                  <a:lnTo>
                    <a:pt x="8" y="67"/>
                  </a:lnTo>
                  <a:lnTo>
                    <a:pt x="8" y="67"/>
                  </a:lnTo>
                  <a:lnTo>
                    <a:pt x="2" y="76"/>
                  </a:lnTo>
                  <a:lnTo>
                    <a:pt x="0" y="85"/>
                  </a:lnTo>
                  <a:lnTo>
                    <a:pt x="2" y="95"/>
                  </a:lnTo>
                  <a:lnTo>
                    <a:pt x="8" y="105"/>
                  </a:lnTo>
                  <a:lnTo>
                    <a:pt x="12" y="108"/>
                  </a:lnTo>
                  <a:lnTo>
                    <a:pt x="17" y="110"/>
                  </a:lnTo>
                  <a:lnTo>
                    <a:pt x="21" y="112"/>
                  </a:lnTo>
                  <a:lnTo>
                    <a:pt x="27" y="113"/>
                  </a:lnTo>
                  <a:lnTo>
                    <a:pt x="32" y="112"/>
                  </a:lnTo>
                  <a:lnTo>
                    <a:pt x="36" y="110"/>
                  </a:lnTo>
                  <a:lnTo>
                    <a:pt x="41" y="108"/>
                  </a:lnTo>
                  <a:lnTo>
                    <a:pt x="46" y="105"/>
                  </a:lnTo>
                  <a:lnTo>
                    <a:pt x="46" y="105"/>
                  </a:lnTo>
                  <a:lnTo>
                    <a:pt x="104" y="46"/>
                  </a:lnTo>
                  <a:lnTo>
                    <a:pt x="104" y="46"/>
                  </a:lnTo>
                  <a:lnTo>
                    <a:pt x="110" y="37"/>
                  </a:lnTo>
                  <a:lnTo>
                    <a:pt x="112" y="26"/>
                  </a:lnTo>
                  <a:lnTo>
                    <a:pt x="110" y="17"/>
                  </a:lnTo>
                  <a:lnTo>
                    <a:pt x="104" y="8"/>
                  </a:lnTo>
                  <a:lnTo>
                    <a:pt x="100" y="4"/>
                  </a:lnTo>
                  <a:lnTo>
                    <a:pt x="95" y="2"/>
                  </a:lnTo>
                  <a:lnTo>
                    <a:pt x="91" y="1"/>
                  </a:lnTo>
                  <a:lnTo>
                    <a:pt x="85" y="0"/>
                  </a:lnTo>
                  <a:lnTo>
                    <a:pt x="80" y="1"/>
                  </a:lnTo>
                  <a:lnTo>
                    <a:pt x="76" y="2"/>
                  </a:lnTo>
                  <a:lnTo>
                    <a:pt x="71" y="4"/>
                  </a:lnTo>
                  <a:lnTo>
                    <a:pt x="66" y="8"/>
                  </a:lnTo>
                  <a:lnTo>
                    <a:pt x="66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1466776" y="2623642"/>
              <a:ext cx="88900" cy="88900"/>
            </a:xfrm>
            <a:custGeom>
              <a:avLst/>
              <a:gdLst/>
              <a:ahLst/>
              <a:cxnLst>
                <a:cxn ang="0">
                  <a:pos x="8" y="46"/>
                </a:cxn>
                <a:cxn ang="0">
                  <a:pos x="66" y="105"/>
                </a:cxn>
                <a:cxn ang="0">
                  <a:pos x="66" y="105"/>
                </a:cxn>
                <a:cxn ang="0">
                  <a:pos x="70" y="108"/>
                </a:cxn>
                <a:cxn ang="0">
                  <a:pos x="75" y="110"/>
                </a:cxn>
                <a:cxn ang="0">
                  <a:pos x="80" y="112"/>
                </a:cxn>
                <a:cxn ang="0">
                  <a:pos x="85" y="113"/>
                </a:cxn>
                <a:cxn ang="0">
                  <a:pos x="90" y="112"/>
                </a:cxn>
                <a:cxn ang="0">
                  <a:pos x="94" y="110"/>
                </a:cxn>
                <a:cxn ang="0">
                  <a:pos x="99" y="108"/>
                </a:cxn>
                <a:cxn ang="0">
                  <a:pos x="104" y="105"/>
                </a:cxn>
                <a:cxn ang="0">
                  <a:pos x="111" y="95"/>
                </a:cxn>
                <a:cxn ang="0">
                  <a:pos x="113" y="85"/>
                </a:cxn>
                <a:cxn ang="0">
                  <a:pos x="111" y="76"/>
                </a:cxn>
                <a:cxn ang="0">
                  <a:pos x="104" y="67"/>
                </a:cxn>
                <a:cxn ang="0">
                  <a:pos x="104" y="67"/>
                </a:cxn>
                <a:cxn ang="0">
                  <a:pos x="46" y="8"/>
                </a:cxn>
                <a:cxn ang="0">
                  <a:pos x="46" y="8"/>
                </a:cxn>
                <a:cxn ang="0">
                  <a:pos x="42" y="4"/>
                </a:cxn>
                <a:cxn ang="0">
                  <a:pos x="37" y="2"/>
                </a:cxn>
                <a:cxn ang="0">
                  <a:pos x="32" y="1"/>
                </a:cxn>
                <a:cxn ang="0">
                  <a:pos x="27" y="0"/>
                </a:cxn>
                <a:cxn ang="0">
                  <a:pos x="22" y="1"/>
                </a:cxn>
                <a:cxn ang="0">
                  <a:pos x="17" y="2"/>
                </a:cxn>
                <a:cxn ang="0">
                  <a:pos x="13" y="4"/>
                </a:cxn>
                <a:cxn ang="0">
                  <a:pos x="8" y="8"/>
                </a:cxn>
                <a:cxn ang="0">
                  <a:pos x="1" y="17"/>
                </a:cxn>
                <a:cxn ang="0">
                  <a:pos x="0" y="26"/>
                </a:cxn>
                <a:cxn ang="0">
                  <a:pos x="1" y="37"/>
                </a:cxn>
                <a:cxn ang="0">
                  <a:pos x="8" y="46"/>
                </a:cxn>
                <a:cxn ang="0">
                  <a:pos x="8" y="46"/>
                </a:cxn>
              </a:cxnLst>
              <a:rect l="0" t="0" r="r" b="b"/>
              <a:pathLst>
                <a:path w="113" h="113">
                  <a:moveTo>
                    <a:pt x="8" y="46"/>
                  </a:moveTo>
                  <a:lnTo>
                    <a:pt x="66" y="105"/>
                  </a:lnTo>
                  <a:lnTo>
                    <a:pt x="66" y="105"/>
                  </a:lnTo>
                  <a:lnTo>
                    <a:pt x="70" y="108"/>
                  </a:lnTo>
                  <a:lnTo>
                    <a:pt x="75" y="110"/>
                  </a:lnTo>
                  <a:lnTo>
                    <a:pt x="80" y="112"/>
                  </a:lnTo>
                  <a:lnTo>
                    <a:pt x="85" y="113"/>
                  </a:lnTo>
                  <a:lnTo>
                    <a:pt x="90" y="112"/>
                  </a:lnTo>
                  <a:lnTo>
                    <a:pt x="94" y="110"/>
                  </a:lnTo>
                  <a:lnTo>
                    <a:pt x="99" y="108"/>
                  </a:lnTo>
                  <a:lnTo>
                    <a:pt x="104" y="105"/>
                  </a:lnTo>
                  <a:lnTo>
                    <a:pt x="111" y="95"/>
                  </a:lnTo>
                  <a:lnTo>
                    <a:pt x="113" y="85"/>
                  </a:lnTo>
                  <a:lnTo>
                    <a:pt x="111" y="76"/>
                  </a:lnTo>
                  <a:lnTo>
                    <a:pt x="104" y="67"/>
                  </a:lnTo>
                  <a:lnTo>
                    <a:pt x="104" y="67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2" y="4"/>
                  </a:lnTo>
                  <a:lnTo>
                    <a:pt x="37" y="2"/>
                  </a:lnTo>
                  <a:lnTo>
                    <a:pt x="32" y="1"/>
                  </a:lnTo>
                  <a:lnTo>
                    <a:pt x="27" y="0"/>
                  </a:lnTo>
                  <a:lnTo>
                    <a:pt x="22" y="1"/>
                  </a:lnTo>
                  <a:lnTo>
                    <a:pt x="17" y="2"/>
                  </a:lnTo>
                  <a:lnTo>
                    <a:pt x="13" y="4"/>
                  </a:lnTo>
                  <a:lnTo>
                    <a:pt x="8" y="8"/>
                  </a:lnTo>
                  <a:lnTo>
                    <a:pt x="1" y="17"/>
                  </a:lnTo>
                  <a:lnTo>
                    <a:pt x="0" y="26"/>
                  </a:lnTo>
                  <a:lnTo>
                    <a:pt x="1" y="37"/>
                  </a:lnTo>
                  <a:lnTo>
                    <a:pt x="8" y="46"/>
                  </a:lnTo>
                  <a:lnTo>
                    <a:pt x="8" y="4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541389" y="2691904"/>
              <a:ext cx="211138" cy="212725"/>
            </a:xfrm>
            <a:custGeom>
              <a:avLst/>
              <a:gdLst/>
              <a:ahLst/>
              <a:cxnLst>
                <a:cxn ang="0">
                  <a:pos x="213" y="256"/>
                </a:cxn>
                <a:cxn ang="0">
                  <a:pos x="221" y="235"/>
                </a:cxn>
                <a:cxn ang="0">
                  <a:pos x="238" y="217"/>
                </a:cxn>
                <a:cxn ang="0">
                  <a:pos x="251" y="196"/>
                </a:cxn>
                <a:cxn ang="0">
                  <a:pos x="261" y="172"/>
                </a:cxn>
                <a:cxn ang="0">
                  <a:pos x="265" y="147"/>
                </a:cxn>
                <a:cxn ang="0">
                  <a:pos x="265" y="120"/>
                </a:cxn>
                <a:cxn ang="0">
                  <a:pos x="261" y="95"/>
                </a:cxn>
                <a:cxn ang="0">
                  <a:pos x="251" y="72"/>
                </a:cxn>
                <a:cxn ang="0">
                  <a:pos x="236" y="50"/>
                </a:cxn>
                <a:cxn ang="0">
                  <a:pos x="218" y="31"/>
                </a:cxn>
                <a:cxn ang="0">
                  <a:pos x="196" y="16"/>
                </a:cxn>
                <a:cxn ang="0">
                  <a:pos x="172" y="6"/>
                </a:cxn>
                <a:cxn ang="0">
                  <a:pos x="147" y="1"/>
                </a:cxn>
                <a:cxn ang="0">
                  <a:pos x="106" y="2"/>
                </a:cxn>
                <a:cxn ang="0">
                  <a:pos x="59" y="23"/>
                </a:cxn>
                <a:cxn ang="0">
                  <a:pos x="23" y="59"/>
                </a:cxn>
                <a:cxn ang="0">
                  <a:pos x="3" y="107"/>
                </a:cxn>
                <a:cxn ang="0">
                  <a:pos x="1" y="147"/>
                </a:cxn>
                <a:cxn ang="0">
                  <a:pos x="6" y="172"/>
                </a:cxn>
                <a:cxn ang="0">
                  <a:pos x="15" y="195"/>
                </a:cxn>
                <a:cxn ang="0">
                  <a:pos x="30" y="217"/>
                </a:cxn>
                <a:cxn ang="0">
                  <a:pos x="46" y="235"/>
                </a:cxn>
                <a:cxn ang="0">
                  <a:pos x="54" y="256"/>
                </a:cxn>
                <a:cxn ang="0">
                  <a:pos x="109" y="268"/>
                </a:cxn>
                <a:cxn ang="0">
                  <a:pos x="99" y="224"/>
                </a:cxn>
                <a:cxn ang="0">
                  <a:pos x="75" y="188"/>
                </a:cxn>
                <a:cxn ang="0">
                  <a:pos x="60" y="164"/>
                </a:cxn>
                <a:cxn ang="0">
                  <a:pos x="54" y="134"/>
                </a:cxn>
                <a:cxn ang="0">
                  <a:pos x="60" y="104"/>
                </a:cxn>
                <a:cxn ang="0">
                  <a:pos x="76" y="79"/>
                </a:cxn>
                <a:cxn ang="0">
                  <a:pos x="89" y="68"/>
                </a:cxn>
                <a:cxn ang="0">
                  <a:pos x="103" y="60"/>
                </a:cxn>
                <a:cxn ang="0">
                  <a:pos x="118" y="56"/>
                </a:cxn>
                <a:cxn ang="0">
                  <a:pos x="133" y="54"/>
                </a:cxn>
                <a:cxn ang="0">
                  <a:pos x="149" y="56"/>
                </a:cxn>
                <a:cxn ang="0">
                  <a:pos x="164" y="60"/>
                </a:cxn>
                <a:cxn ang="0">
                  <a:pos x="178" y="68"/>
                </a:cxn>
                <a:cxn ang="0">
                  <a:pos x="190" y="79"/>
                </a:cxn>
                <a:cxn ang="0">
                  <a:pos x="208" y="104"/>
                </a:cxn>
                <a:cxn ang="0">
                  <a:pos x="213" y="134"/>
                </a:cxn>
                <a:cxn ang="0">
                  <a:pos x="208" y="164"/>
                </a:cxn>
                <a:cxn ang="0">
                  <a:pos x="192" y="189"/>
                </a:cxn>
                <a:cxn ang="0">
                  <a:pos x="167" y="225"/>
                </a:cxn>
                <a:cxn ang="0">
                  <a:pos x="158" y="268"/>
                </a:cxn>
              </a:cxnLst>
              <a:rect l="0" t="0" r="r" b="b"/>
              <a:pathLst>
                <a:path w="266" h="268">
                  <a:moveTo>
                    <a:pt x="212" y="268"/>
                  </a:moveTo>
                  <a:lnTo>
                    <a:pt x="213" y="256"/>
                  </a:lnTo>
                  <a:lnTo>
                    <a:pt x="217" y="246"/>
                  </a:lnTo>
                  <a:lnTo>
                    <a:pt x="221" y="235"/>
                  </a:lnTo>
                  <a:lnTo>
                    <a:pt x="228" y="227"/>
                  </a:lnTo>
                  <a:lnTo>
                    <a:pt x="238" y="217"/>
                  </a:lnTo>
                  <a:lnTo>
                    <a:pt x="245" y="206"/>
                  </a:lnTo>
                  <a:lnTo>
                    <a:pt x="251" y="196"/>
                  </a:lnTo>
                  <a:lnTo>
                    <a:pt x="257" y="183"/>
                  </a:lnTo>
                  <a:lnTo>
                    <a:pt x="261" y="172"/>
                  </a:lnTo>
                  <a:lnTo>
                    <a:pt x="264" y="159"/>
                  </a:lnTo>
                  <a:lnTo>
                    <a:pt x="265" y="147"/>
                  </a:lnTo>
                  <a:lnTo>
                    <a:pt x="266" y="134"/>
                  </a:lnTo>
                  <a:lnTo>
                    <a:pt x="265" y="120"/>
                  </a:lnTo>
                  <a:lnTo>
                    <a:pt x="264" y="107"/>
                  </a:lnTo>
                  <a:lnTo>
                    <a:pt x="261" y="95"/>
                  </a:lnTo>
                  <a:lnTo>
                    <a:pt x="256" y="83"/>
                  </a:lnTo>
                  <a:lnTo>
                    <a:pt x="251" y="72"/>
                  </a:lnTo>
                  <a:lnTo>
                    <a:pt x="245" y="60"/>
                  </a:lnTo>
                  <a:lnTo>
                    <a:pt x="236" y="50"/>
                  </a:lnTo>
                  <a:lnTo>
                    <a:pt x="228" y="41"/>
                  </a:lnTo>
                  <a:lnTo>
                    <a:pt x="218" y="31"/>
                  </a:lnTo>
                  <a:lnTo>
                    <a:pt x="208" y="23"/>
                  </a:lnTo>
                  <a:lnTo>
                    <a:pt x="196" y="16"/>
                  </a:lnTo>
                  <a:lnTo>
                    <a:pt x="185" y="11"/>
                  </a:lnTo>
                  <a:lnTo>
                    <a:pt x="172" y="6"/>
                  </a:lnTo>
                  <a:lnTo>
                    <a:pt x="159" y="2"/>
                  </a:lnTo>
                  <a:lnTo>
                    <a:pt x="147" y="1"/>
                  </a:lnTo>
                  <a:lnTo>
                    <a:pt x="133" y="0"/>
                  </a:lnTo>
                  <a:lnTo>
                    <a:pt x="106" y="2"/>
                  </a:lnTo>
                  <a:lnTo>
                    <a:pt x="81" y="11"/>
                  </a:lnTo>
                  <a:lnTo>
                    <a:pt x="59" y="23"/>
                  </a:lnTo>
                  <a:lnTo>
                    <a:pt x="39" y="39"/>
                  </a:lnTo>
                  <a:lnTo>
                    <a:pt x="23" y="59"/>
                  </a:lnTo>
                  <a:lnTo>
                    <a:pt x="11" y="82"/>
                  </a:lnTo>
                  <a:lnTo>
                    <a:pt x="3" y="107"/>
                  </a:lnTo>
                  <a:lnTo>
                    <a:pt x="0" y="134"/>
                  </a:lnTo>
                  <a:lnTo>
                    <a:pt x="1" y="147"/>
                  </a:lnTo>
                  <a:lnTo>
                    <a:pt x="3" y="159"/>
                  </a:lnTo>
                  <a:lnTo>
                    <a:pt x="6" y="172"/>
                  </a:lnTo>
                  <a:lnTo>
                    <a:pt x="11" y="183"/>
                  </a:lnTo>
                  <a:lnTo>
                    <a:pt x="15" y="195"/>
                  </a:lnTo>
                  <a:lnTo>
                    <a:pt x="22" y="206"/>
                  </a:lnTo>
                  <a:lnTo>
                    <a:pt x="30" y="217"/>
                  </a:lnTo>
                  <a:lnTo>
                    <a:pt x="38" y="226"/>
                  </a:lnTo>
                  <a:lnTo>
                    <a:pt x="46" y="235"/>
                  </a:lnTo>
                  <a:lnTo>
                    <a:pt x="51" y="246"/>
                  </a:lnTo>
                  <a:lnTo>
                    <a:pt x="54" y="256"/>
                  </a:lnTo>
                  <a:lnTo>
                    <a:pt x="56" y="268"/>
                  </a:lnTo>
                  <a:lnTo>
                    <a:pt x="109" y="268"/>
                  </a:lnTo>
                  <a:lnTo>
                    <a:pt x="106" y="246"/>
                  </a:lnTo>
                  <a:lnTo>
                    <a:pt x="99" y="224"/>
                  </a:lnTo>
                  <a:lnTo>
                    <a:pt x="89" y="205"/>
                  </a:lnTo>
                  <a:lnTo>
                    <a:pt x="75" y="188"/>
                  </a:lnTo>
                  <a:lnTo>
                    <a:pt x="66" y="177"/>
                  </a:lnTo>
                  <a:lnTo>
                    <a:pt x="60" y="164"/>
                  </a:lnTo>
                  <a:lnTo>
                    <a:pt x="56" y="149"/>
                  </a:lnTo>
                  <a:lnTo>
                    <a:pt x="54" y="134"/>
                  </a:lnTo>
                  <a:lnTo>
                    <a:pt x="56" y="119"/>
                  </a:lnTo>
                  <a:lnTo>
                    <a:pt x="60" y="104"/>
                  </a:lnTo>
                  <a:lnTo>
                    <a:pt x="67" y="90"/>
                  </a:lnTo>
                  <a:lnTo>
                    <a:pt x="76" y="79"/>
                  </a:lnTo>
                  <a:lnTo>
                    <a:pt x="82" y="73"/>
                  </a:lnTo>
                  <a:lnTo>
                    <a:pt x="89" y="68"/>
                  </a:lnTo>
                  <a:lnTo>
                    <a:pt x="95" y="64"/>
                  </a:lnTo>
                  <a:lnTo>
                    <a:pt x="103" y="60"/>
                  </a:lnTo>
                  <a:lnTo>
                    <a:pt x="110" y="58"/>
                  </a:lnTo>
                  <a:lnTo>
                    <a:pt x="118" y="56"/>
                  </a:lnTo>
                  <a:lnTo>
                    <a:pt x="125" y="54"/>
                  </a:lnTo>
                  <a:lnTo>
                    <a:pt x="133" y="54"/>
                  </a:lnTo>
                  <a:lnTo>
                    <a:pt x="141" y="54"/>
                  </a:lnTo>
                  <a:lnTo>
                    <a:pt x="149" y="56"/>
                  </a:lnTo>
                  <a:lnTo>
                    <a:pt x="156" y="58"/>
                  </a:lnTo>
                  <a:lnTo>
                    <a:pt x="164" y="60"/>
                  </a:lnTo>
                  <a:lnTo>
                    <a:pt x="171" y="64"/>
                  </a:lnTo>
                  <a:lnTo>
                    <a:pt x="178" y="68"/>
                  </a:lnTo>
                  <a:lnTo>
                    <a:pt x="185" y="73"/>
                  </a:lnTo>
                  <a:lnTo>
                    <a:pt x="190" y="79"/>
                  </a:lnTo>
                  <a:lnTo>
                    <a:pt x="201" y="90"/>
                  </a:lnTo>
                  <a:lnTo>
                    <a:pt x="208" y="104"/>
                  </a:lnTo>
                  <a:lnTo>
                    <a:pt x="212" y="119"/>
                  </a:lnTo>
                  <a:lnTo>
                    <a:pt x="213" y="134"/>
                  </a:lnTo>
                  <a:lnTo>
                    <a:pt x="212" y="149"/>
                  </a:lnTo>
                  <a:lnTo>
                    <a:pt x="208" y="164"/>
                  </a:lnTo>
                  <a:lnTo>
                    <a:pt x="201" y="178"/>
                  </a:lnTo>
                  <a:lnTo>
                    <a:pt x="192" y="189"/>
                  </a:lnTo>
                  <a:lnTo>
                    <a:pt x="178" y="205"/>
                  </a:lnTo>
                  <a:lnTo>
                    <a:pt x="167" y="225"/>
                  </a:lnTo>
                  <a:lnTo>
                    <a:pt x="160" y="246"/>
                  </a:lnTo>
                  <a:lnTo>
                    <a:pt x="158" y="268"/>
                  </a:lnTo>
                  <a:lnTo>
                    <a:pt x="212" y="2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1584251" y="2915742"/>
              <a:ext cx="122238" cy="428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1603301" y="2969717"/>
              <a:ext cx="82550" cy="412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1625526" y="2776042"/>
              <a:ext cx="41275" cy="793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308</Words>
  <Application>Microsoft Office PowerPoint</Application>
  <PresentationFormat>화면 슬라이드 쇼(4:3)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193</cp:revision>
  <dcterms:created xsi:type="dcterms:W3CDTF">2013-07-26T07:32:19Z</dcterms:created>
  <dcterms:modified xsi:type="dcterms:W3CDTF">2014-01-28T03:22:06Z</dcterms:modified>
</cp:coreProperties>
</file>