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312" r:id="rId3"/>
    <p:sldId id="321" r:id="rId4"/>
    <p:sldId id="341" r:id="rId5"/>
    <p:sldId id="342" r:id="rId6"/>
    <p:sldId id="343" r:id="rId7"/>
    <p:sldId id="344" r:id="rId8"/>
    <p:sldId id="345" r:id="rId9"/>
    <p:sldId id="346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>
        <p:scale>
          <a:sx n="75" d="100"/>
          <a:sy n="75" d="100"/>
        </p:scale>
        <p:origin x="-1314" y="-156"/>
      </p:cViewPr>
      <p:guideLst>
        <p:guide orient="horz" pos="1389"/>
        <p:guide orient="horz" pos="799"/>
        <p:guide orient="horz" pos="482"/>
        <p:guide orient="horz" pos="1797"/>
        <p:guide orient="horz" pos="3521"/>
        <p:guide orient="horz" pos="1616"/>
        <p:guide pos="1020"/>
        <p:guide pos="793"/>
        <p:guide pos="1338"/>
        <p:guide pos="1565"/>
        <p:guide pos="5012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화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요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和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要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和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要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화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요란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722049" cy="395536"/>
            <a:chOff x="1619672" y="1832197"/>
            <a:chExt cx="272204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4096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화합을 위한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가지 길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6" name="직사각형 35"/>
          <p:cNvSpPr/>
          <p:nvPr/>
        </p:nvSpPr>
        <p:spPr>
          <a:xfrm>
            <a:off x="2457449" y="2871807"/>
            <a:ext cx="6291263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화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요란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화합을 하기 위한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가지 길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화합이란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양자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兩者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 사이에 존재하는 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</a:rPr>
              <a:t>우호감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</a:rPr>
              <a:t>友好感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의 총합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總合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사람들 간의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우호감이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높으면 화합하는 관계라고 볼 수 있음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和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要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화합이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963829" cy="395536"/>
            <a:chOff x="1619672" y="1832197"/>
            <a:chExt cx="196382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6514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화합의 필요성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6" name="직사각형 35"/>
          <p:cNvSpPr/>
          <p:nvPr/>
        </p:nvSpPr>
        <p:spPr>
          <a:xfrm>
            <a:off x="2457449" y="2871807"/>
            <a:ext cx="6291263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화합하지 않으면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대내적으로는 </a:t>
            </a:r>
            <a:r>
              <a:rPr lang="ko-KR" altLang="en-US" sz="1600" dirty="0" smtClean="0"/>
              <a:t>고통</a:t>
            </a:r>
            <a:r>
              <a:rPr lang="en-US" altLang="ko-KR" sz="1600" dirty="0" smtClean="0"/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대외적으로는 </a:t>
            </a:r>
            <a:r>
              <a:rPr lang="ko-KR" altLang="en-US" sz="1600" dirty="0" smtClean="0"/>
              <a:t>전쟁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화합하면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대내적으로는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기쁨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대외적으로는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평화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和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要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화합이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990299" cy="395536"/>
            <a:chOff x="1619672" y="1832197"/>
            <a:chExt cx="499029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67788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불법승 삼보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佛法僧三寶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)*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에 귀의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歸依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하라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6" name="직사각형 35"/>
          <p:cNvSpPr/>
          <p:nvPr/>
        </p:nvSpPr>
        <p:spPr>
          <a:xfrm>
            <a:off x="2457449" y="2871807"/>
            <a:ext cx="629126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불법승 삼보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에서 승은 화합 중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衆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화합하는 무리를 뜻함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승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僧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 되려면 화합을 하여야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화합을 잘 하는 것이 중요</a:t>
            </a: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124074" y="5733256"/>
            <a:ext cx="6336357" cy="72008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968500" indent="-1879600" eaLnBrk="0" latinLnBrk="0">
              <a:defRPr/>
            </a:pPr>
            <a:r>
              <a:rPr lang="ko-KR" altLang="en-US" sz="11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불법승 삼보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佛法僧三寶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 :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불교의 세 가지 보배란 뜻으로 부처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彿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와 법문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法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), 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승려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僧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100" dirty="0" smtClean="0">
                <a:solidFill>
                  <a:srgbClr val="000000"/>
                </a:solidFill>
                <a:latin typeface="+mn-ea"/>
              </a:rPr>
              <a:t>를 의미</a:t>
            </a:r>
            <a:endParaRPr lang="ko-KR" altLang="en-US" sz="11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和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要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화합으로 가는 길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36" name="직사각형 35"/>
          <p:cNvSpPr/>
          <p:nvPr/>
        </p:nvSpPr>
        <p:spPr>
          <a:xfrm>
            <a:off x="2457449" y="3284691"/>
            <a:ext cx="6291263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보는 눈을 책임진다</a:t>
            </a:r>
            <a:r>
              <a:rPr lang="en-US" altLang="ko-KR" sz="1600" dirty="0" smtClean="0"/>
              <a:t>.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사람을 바라보는 눈을 바르게 함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서로 상대방의 </a:t>
            </a:r>
            <a:r>
              <a:rPr lang="ko-KR" altLang="en-US" sz="1600" dirty="0" err="1" smtClean="0"/>
              <a:t>긍정점을</a:t>
            </a:r>
            <a:r>
              <a:rPr lang="ko-KR" altLang="en-US" sz="1600" dirty="0" smtClean="0"/>
              <a:t> 보고자 노력함 </a:t>
            </a:r>
            <a:endParaRPr lang="en-US" altLang="ko-KR" sz="1600" dirty="0" smtClean="0"/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14550" y="2210836"/>
            <a:ext cx="3681586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1.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보는 눈을 바르게 한다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098675" y="1848406"/>
            <a:ext cx="785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화 </a:t>
            </a:r>
            <a:r>
              <a:rPr lang="en-US" altLang="ko-KR" sz="1600" b="1" dirty="0" smtClean="0">
                <a:solidFill>
                  <a:srgbClr val="008000"/>
                </a:solidFill>
                <a:latin typeface="+mn-ea"/>
              </a:rPr>
              <a:t>3</a:t>
            </a:r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요</a:t>
            </a:r>
            <a:endParaRPr lang="en-US" altLang="ko-KR" sz="16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和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要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화합으로 가는 길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36" name="직사각형 35"/>
          <p:cNvSpPr/>
          <p:nvPr/>
        </p:nvSpPr>
        <p:spPr>
          <a:xfrm>
            <a:off x="2457449" y="3284691"/>
            <a:ext cx="6291263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1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보이는 모습을 책임진다</a:t>
            </a:r>
            <a:r>
              <a:rPr lang="en-US" altLang="ko-KR" sz="1600" dirty="0" smtClean="0"/>
              <a:t>.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사람에 보이는 모습을 바르게 함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다른 사람에 대한 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표정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행동들을 좋게 하려고 노력함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/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14550" y="2210836"/>
            <a:ext cx="3681586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2.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보이는 모습을 바르게 한다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098675" y="1848406"/>
            <a:ext cx="785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화 </a:t>
            </a:r>
            <a:r>
              <a:rPr lang="en-US" altLang="ko-KR" sz="1600" b="1" dirty="0" smtClean="0">
                <a:solidFill>
                  <a:srgbClr val="008000"/>
                </a:solidFill>
                <a:latin typeface="+mn-ea"/>
              </a:rPr>
              <a:t>3</a:t>
            </a:r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요</a:t>
            </a:r>
            <a:endParaRPr lang="en-US" altLang="ko-KR" sz="16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和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要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화합으로 가는 길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36" name="직사각형 35"/>
          <p:cNvSpPr/>
          <p:nvPr/>
        </p:nvSpPr>
        <p:spPr>
          <a:xfrm>
            <a:off x="2457449" y="3284691"/>
            <a:ext cx="6291263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1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보는 눈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보이는 모습을 바르게 한 후 효과적으로 교류한다</a:t>
            </a:r>
            <a:r>
              <a:rPr lang="en-US" altLang="ko-KR" sz="1600" dirty="0" smtClean="0"/>
              <a:t>.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속뜻과 감정을 소통하면서 오해가 있다면 풀고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불만이 있다면 해소해야 하며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위로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격려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찬탄 등으로 긍정적 기류를 형성해야 함</a:t>
            </a:r>
            <a:endParaRPr lang="en-US" altLang="ko-KR" sz="1600" dirty="0" smtClean="0"/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14550" y="2210836"/>
            <a:ext cx="3681586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3.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잘 교류한다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. 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098675" y="1848406"/>
            <a:ext cx="785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화 </a:t>
            </a:r>
            <a:r>
              <a:rPr lang="en-US" altLang="ko-KR" sz="1600" b="1" dirty="0" smtClean="0">
                <a:solidFill>
                  <a:srgbClr val="008000"/>
                </a:solidFill>
                <a:latin typeface="+mn-ea"/>
              </a:rPr>
              <a:t>3</a:t>
            </a:r>
            <a:r>
              <a:rPr lang="ko-KR" altLang="en-US" sz="1600" b="1" dirty="0" smtClean="0">
                <a:solidFill>
                  <a:srgbClr val="008000"/>
                </a:solidFill>
                <a:latin typeface="+mn-ea"/>
              </a:rPr>
              <a:t>요</a:t>
            </a:r>
            <a:endParaRPr lang="en-US" altLang="ko-KR" sz="16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和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要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화합으로 가는 길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화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0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3" name="직사각형 12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모서리가 둥근 직사각형 14"/>
          <p:cNvSpPr/>
          <p:nvPr/>
        </p:nvSpPr>
        <p:spPr bwMode="auto">
          <a:xfrm>
            <a:off x="2114029" y="2348880"/>
            <a:ext cx="6418783" cy="424844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미시간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대학 긍정조직학센터의 공동 설립자인 제인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더튼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(Jane Dutton)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에 따르면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인간의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신체는 긍정적인 사회적 관계에 매우 민감하게 반응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특히 직장에서의 긍정적인 타인관계는 심혈관계질환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면역질환 등의 신체 질환과  부적인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상관이 있을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뿐 아니라 이러한 질병들로부터 신체를 지키고 회복하도록 만드는 신체 에너지를 형성한다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긍정적인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타인관계에서 비롯되는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돈독한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유대감은 서로 간에 감사하는 마음을 유발하고 진심으로 함께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있거나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뭔가를 같이 하도록 격려하며 에너지와 활력을 충전해주고 진정한 생리적 변화를 유발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더튼은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자신의 연구에서 돈독한 유대감을 형성하는 네 가지 방법을 제시했다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그 첫째는 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존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중하는 태도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를 보이는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둘째는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상대방이 하는 일을 지원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하는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셋째는</a:t>
            </a: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상대방을 믿는 것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마지막으로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함께 노는 것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이상의 방법들 중 한 가지 이상으로 다른 사람을 대하다 보면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평범하거나 좋지 않았던 관계조차도 끊임 없이 긍정성을 배출하는 원천으로 바뀔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모서리가 둥근 직사각형 15"/>
          <p:cNvSpPr/>
          <p:nvPr/>
        </p:nvSpPr>
        <p:spPr bwMode="auto">
          <a:xfrm>
            <a:off x="2555777" y="2564944"/>
            <a:ext cx="3528391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긍정적 관계와 유대감에 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대한 심리학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4085</TotalTime>
  <Words>449</Words>
  <Application>Microsoft Office PowerPoint</Application>
  <PresentationFormat>화면 슬라이드 쇼(4:3)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339</cp:revision>
  <dcterms:created xsi:type="dcterms:W3CDTF">2013-07-26T07:32:19Z</dcterms:created>
  <dcterms:modified xsi:type="dcterms:W3CDTF">2014-01-28T10:28:39Z</dcterms:modified>
</cp:coreProperties>
</file>