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0"/>
  </p:notesMasterIdLst>
  <p:sldIdLst>
    <p:sldId id="285" r:id="rId3"/>
    <p:sldId id="258" r:id="rId4"/>
    <p:sldId id="280" r:id="rId5"/>
    <p:sldId id="281" r:id="rId6"/>
    <p:sldId id="282" r:id="rId7"/>
    <p:sldId id="283" r:id="rId8"/>
    <p:sldId id="284" r:id="rId9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706" autoAdjust="0"/>
    <p:restoredTop sz="99366" autoAdjust="0"/>
  </p:normalViewPr>
  <p:slideViewPr>
    <p:cSldViewPr>
      <p:cViewPr>
        <p:scale>
          <a:sx n="90" d="100"/>
          <a:sy n="90" d="100"/>
        </p:scale>
        <p:origin x="-816" y="252"/>
      </p:cViewPr>
      <p:guideLst>
        <p:guide orient="horz" pos="1389"/>
        <p:guide orient="horz" pos="799"/>
        <p:guide orient="horz" pos="482"/>
        <p:guide orient="horz" pos="1797"/>
        <p:guide orient="horz" pos="4110"/>
        <p:guide pos="1020"/>
        <p:guide pos="812"/>
        <p:guide pos="1332"/>
        <p:guide pos="1548"/>
        <p:guide pos="5503"/>
        <p:guide pos="519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EEEB20-EA2E-41AA-AFA8-3B1002B7BE14}" type="doc">
      <dgm:prSet loTypeId="urn:microsoft.com/office/officeart/2005/8/layout/pyramid1" loCatId="pyramid" qsTypeId="urn:microsoft.com/office/officeart/2005/8/quickstyle/simple2" qsCatId="simple" csTypeId="urn:microsoft.com/office/officeart/2005/8/colors/accent1_2" csCatId="accent1" phldr="1"/>
      <dgm:spPr/>
    </dgm:pt>
    <dgm:pt modelId="{267BEF2F-C838-4595-853E-A36B2F8988D6}">
      <dgm:prSet phldrT="[텍스트]" custT="1"/>
      <dgm:spPr>
        <a:solidFill>
          <a:schemeClr val="bg1">
            <a:lumMod val="75000"/>
          </a:schemeClr>
        </a:solidFill>
      </dgm:spPr>
      <dgm:t>
        <a:bodyPr/>
        <a:lstStyle/>
        <a:p>
          <a:pPr latinLnBrk="0"/>
          <a:endParaRPr lang="ko-KR" altLang="en-US" sz="1200" b="1" i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C5063EC-2886-47F3-820D-C868A05D8311}" type="parTrans" cxnId="{EDF145D2-63DE-4E52-B4B8-22AEC9092EF8}">
      <dgm:prSet/>
      <dgm:spPr/>
      <dgm:t>
        <a:bodyPr/>
        <a:lstStyle/>
        <a:p>
          <a:pPr latinLnBrk="0"/>
          <a:endParaRPr lang="ko-KR" altLang="en-US" sz="1200" b="1" i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F64DA65-4206-402D-AE4F-7D211984A13E}" type="sibTrans" cxnId="{EDF145D2-63DE-4E52-B4B8-22AEC9092EF8}">
      <dgm:prSet/>
      <dgm:spPr/>
      <dgm:t>
        <a:bodyPr/>
        <a:lstStyle/>
        <a:p>
          <a:pPr latinLnBrk="0"/>
          <a:endParaRPr lang="ko-KR" altLang="en-US" sz="1200" b="1" i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59547E4-44F8-427D-BCD4-69B9F6726572}">
      <dgm:prSet phldrT="[텍스트]" custT="1"/>
      <dgm:spPr>
        <a:solidFill>
          <a:schemeClr val="bg1">
            <a:lumMod val="75000"/>
          </a:schemeClr>
        </a:solidFill>
      </dgm:spPr>
      <dgm:t>
        <a:bodyPr/>
        <a:lstStyle/>
        <a:p>
          <a:pPr latinLnBrk="0"/>
          <a:r>
            <a:rPr lang="ko-KR" altLang="en-US" sz="1200" b="1" i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안전에 대한 욕구</a:t>
          </a:r>
          <a:endParaRPr lang="ko-KR" altLang="en-US" sz="1200" b="1" i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5AD8A40-8137-4311-A43D-F03323E761EF}" type="parTrans" cxnId="{B0158FF7-CF89-4CE4-8960-F66E1CDF2E16}">
      <dgm:prSet/>
      <dgm:spPr/>
      <dgm:t>
        <a:bodyPr/>
        <a:lstStyle/>
        <a:p>
          <a:pPr latinLnBrk="0"/>
          <a:endParaRPr lang="ko-KR" altLang="en-US" sz="1200" b="1" i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93CE48D-738D-4101-BB3E-2A07D6C49ADF}" type="sibTrans" cxnId="{B0158FF7-CF89-4CE4-8960-F66E1CDF2E16}">
      <dgm:prSet/>
      <dgm:spPr/>
      <dgm:t>
        <a:bodyPr/>
        <a:lstStyle/>
        <a:p>
          <a:pPr latinLnBrk="0"/>
          <a:endParaRPr lang="ko-KR" altLang="en-US" sz="1200" b="1" i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8C3B961-0B10-4641-B586-8C3F798F7D46}">
      <dgm:prSet phldrT="[텍스트]" custT="1"/>
      <dgm:spPr>
        <a:solidFill>
          <a:schemeClr val="bg1">
            <a:lumMod val="75000"/>
          </a:schemeClr>
        </a:solidFill>
      </dgm:spPr>
      <dgm:t>
        <a:bodyPr/>
        <a:lstStyle/>
        <a:p>
          <a:pPr latinLnBrk="0"/>
          <a:r>
            <a:rPr lang="ko-KR" altLang="en-US" sz="1200" b="1" i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생리적 욕구</a:t>
          </a:r>
          <a:endParaRPr lang="ko-KR" altLang="en-US" sz="1200" b="1" i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12C8AAE-FEC8-4AEA-B759-A31A2794FCEF}" type="parTrans" cxnId="{55AD5349-DE44-4FDE-9360-F718E10C2168}">
      <dgm:prSet/>
      <dgm:spPr/>
      <dgm:t>
        <a:bodyPr/>
        <a:lstStyle/>
        <a:p>
          <a:pPr latinLnBrk="0"/>
          <a:endParaRPr lang="ko-KR" altLang="en-US" sz="1200" b="1" i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B5DAFEA-20B9-4173-8337-A94FC212D3B1}" type="sibTrans" cxnId="{55AD5349-DE44-4FDE-9360-F718E10C2168}">
      <dgm:prSet/>
      <dgm:spPr/>
      <dgm:t>
        <a:bodyPr/>
        <a:lstStyle/>
        <a:p>
          <a:pPr latinLnBrk="0"/>
          <a:endParaRPr lang="ko-KR" altLang="en-US" sz="1200" b="1" i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25EAFA5-692C-486A-BCE8-EDE35CDB4D05}">
      <dgm:prSet phldrT="[텍스트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latinLnBrk="0"/>
          <a:endParaRPr lang="ko-KR" altLang="en-US" sz="1600" b="1" i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878AE69-B1BF-4452-84FA-8DAE37E2825B}" type="parTrans" cxnId="{A639A3C9-CC66-4748-AB57-781A10FA9FAA}">
      <dgm:prSet/>
      <dgm:spPr/>
      <dgm:t>
        <a:bodyPr/>
        <a:lstStyle/>
        <a:p>
          <a:pPr latinLnBrk="0"/>
          <a:endParaRPr lang="ko-KR" altLang="en-US" sz="1200" b="1" i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592615D-5AFD-4987-9A36-53F16E080491}" type="sibTrans" cxnId="{A639A3C9-CC66-4748-AB57-781A10FA9FAA}">
      <dgm:prSet/>
      <dgm:spPr/>
      <dgm:t>
        <a:bodyPr/>
        <a:lstStyle/>
        <a:p>
          <a:pPr latinLnBrk="0"/>
          <a:endParaRPr lang="ko-KR" altLang="en-US" sz="1200" b="1" i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8559BD0-1CE5-42C6-8BBC-26117B3E9A07}">
      <dgm:prSet phldrT="[텍스트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latinLnBrk="0"/>
          <a:endParaRPr lang="ko-KR" altLang="en-US" sz="1400" b="1" i="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47AEFC9-2D2E-40A6-9C35-C0698D5B2A57}" type="parTrans" cxnId="{BD47A8FC-EFB9-4F77-B6BA-58F1AFCE03FE}">
      <dgm:prSet/>
      <dgm:spPr/>
      <dgm:t>
        <a:bodyPr/>
        <a:lstStyle/>
        <a:p>
          <a:pPr latinLnBrk="0"/>
          <a:endParaRPr lang="ko-KR" altLang="en-US" sz="1200" b="1" i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7778E96-E7A9-43A7-AAA0-CBFF072C1F88}" type="sibTrans" cxnId="{BD47A8FC-EFB9-4F77-B6BA-58F1AFCE03FE}">
      <dgm:prSet/>
      <dgm:spPr/>
      <dgm:t>
        <a:bodyPr/>
        <a:lstStyle/>
        <a:p>
          <a:pPr latinLnBrk="0"/>
          <a:endParaRPr lang="ko-KR" altLang="en-US" sz="1200" b="1" i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A6C1DB0-25DF-4D38-B89D-6214FFD686A7}" type="pres">
      <dgm:prSet presAssocID="{3DEEEB20-EA2E-41AA-AFA8-3B1002B7BE14}" presName="Name0" presStyleCnt="0">
        <dgm:presLayoutVars>
          <dgm:dir/>
          <dgm:animLvl val="lvl"/>
          <dgm:resizeHandles val="exact"/>
        </dgm:presLayoutVars>
      </dgm:prSet>
      <dgm:spPr/>
    </dgm:pt>
    <dgm:pt modelId="{5AA179D8-A9BD-43A4-930F-53D0F53FD09B}" type="pres">
      <dgm:prSet presAssocID="{267BEF2F-C838-4595-853E-A36B2F8988D6}" presName="Name8" presStyleCnt="0"/>
      <dgm:spPr/>
    </dgm:pt>
    <dgm:pt modelId="{B672C46B-EB4F-4CEE-8109-ED8B226E6EDF}" type="pres">
      <dgm:prSet presAssocID="{267BEF2F-C838-4595-853E-A36B2F8988D6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C27A134-95BA-471F-9643-7819F1BD36DA}" type="pres">
      <dgm:prSet presAssocID="{267BEF2F-C838-4595-853E-A36B2F8988D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137AE80-A1BB-492E-A37C-B5DD862F080B}" type="pres">
      <dgm:prSet presAssocID="{78559BD0-1CE5-42C6-8BBC-26117B3E9A07}" presName="Name8" presStyleCnt="0"/>
      <dgm:spPr/>
    </dgm:pt>
    <dgm:pt modelId="{B54715BC-10B9-498E-8400-ECA4FD223A45}" type="pres">
      <dgm:prSet presAssocID="{78559BD0-1CE5-42C6-8BBC-26117B3E9A07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4E61979-3E32-47FC-8B6A-31C1DC7F2EC0}" type="pres">
      <dgm:prSet presAssocID="{78559BD0-1CE5-42C6-8BBC-26117B3E9A0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FBEE089-7392-437D-93FE-545239A9A3CD}" type="pres">
      <dgm:prSet presAssocID="{925EAFA5-692C-486A-BCE8-EDE35CDB4D05}" presName="Name8" presStyleCnt="0"/>
      <dgm:spPr/>
    </dgm:pt>
    <dgm:pt modelId="{47268BD8-C1F8-49BF-8CB5-87238381A15F}" type="pres">
      <dgm:prSet presAssocID="{925EAFA5-692C-486A-BCE8-EDE35CDB4D05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65CE4FF-FB1F-4527-85FF-3D07AD37694B}" type="pres">
      <dgm:prSet presAssocID="{925EAFA5-692C-486A-BCE8-EDE35CDB4D0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35708D7-0BCA-4F82-916B-E1A7F951854B}" type="pres">
      <dgm:prSet presAssocID="{A59547E4-44F8-427D-BCD4-69B9F6726572}" presName="Name8" presStyleCnt="0"/>
      <dgm:spPr/>
    </dgm:pt>
    <dgm:pt modelId="{FBCD1F35-5A9B-4E9A-AC73-3371F3D90C3F}" type="pres">
      <dgm:prSet presAssocID="{A59547E4-44F8-427D-BCD4-69B9F6726572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64AF804-9188-4D97-A347-ECF5489AD469}" type="pres">
      <dgm:prSet presAssocID="{A59547E4-44F8-427D-BCD4-69B9F672657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B2173E0-D945-4143-BC73-553267B5C157}" type="pres">
      <dgm:prSet presAssocID="{28C3B961-0B10-4641-B586-8C3F798F7D46}" presName="Name8" presStyleCnt="0"/>
      <dgm:spPr/>
    </dgm:pt>
    <dgm:pt modelId="{3188A5AC-67A3-41D7-BC87-D927A2D28D72}" type="pres">
      <dgm:prSet presAssocID="{28C3B961-0B10-4641-B586-8C3F798F7D46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2520382-5949-4548-8E4A-2FE3CE8B65FF}" type="pres">
      <dgm:prSet presAssocID="{28C3B961-0B10-4641-B586-8C3F798F7D4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BD47A8FC-EFB9-4F77-B6BA-58F1AFCE03FE}" srcId="{3DEEEB20-EA2E-41AA-AFA8-3B1002B7BE14}" destId="{78559BD0-1CE5-42C6-8BBC-26117B3E9A07}" srcOrd="1" destOrd="0" parTransId="{847AEFC9-2D2E-40A6-9C35-C0698D5B2A57}" sibTransId="{A7778E96-E7A9-43A7-AAA0-CBFF072C1F88}"/>
    <dgm:cxn modelId="{6C7E922A-8000-4770-8B25-F62BDC0C86BA}" type="presOf" srcId="{A59547E4-44F8-427D-BCD4-69B9F6726572}" destId="{FBCD1F35-5A9B-4E9A-AC73-3371F3D90C3F}" srcOrd="0" destOrd="0" presId="urn:microsoft.com/office/officeart/2005/8/layout/pyramid1"/>
    <dgm:cxn modelId="{55AD5349-DE44-4FDE-9360-F718E10C2168}" srcId="{3DEEEB20-EA2E-41AA-AFA8-3B1002B7BE14}" destId="{28C3B961-0B10-4641-B586-8C3F798F7D46}" srcOrd="4" destOrd="0" parTransId="{D12C8AAE-FEC8-4AEA-B759-A31A2794FCEF}" sibTransId="{5B5DAFEA-20B9-4173-8337-A94FC212D3B1}"/>
    <dgm:cxn modelId="{8026542E-986F-48F9-86AD-37CA95AD83EA}" type="presOf" srcId="{28C3B961-0B10-4641-B586-8C3F798F7D46}" destId="{42520382-5949-4548-8E4A-2FE3CE8B65FF}" srcOrd="1" destOrd="0" presId="urn:microsoft.com/office/officeart/2005/8/layout/pyramid1"/>
    <dgm:cxn modelId="{EDF145D2-63DE-4E52-B4B8-22AEC9092EF8}" srcId="{3DEEEB20-EA2E-41AA-AFA8-3B1002B7BE14}" destId="{267BEF2F-C838-4595-853E-A36B2F8988D6}" srcOrd="0" destOrd="0" parTransId="{BC5063EC-2886-47F3-820D-C868A05D8311}" sibTransId="{AF64DA65-4206-402D-AE4F-7D211984A13E}"/>
    <dgm:cxn modelId="{073A0B67-1EA8-4B60-9EDC-B5A5BAF862E4}" type="presOf" srcId="{78559BD0-1CE5-42C6-8BBC-26117B3E9A07}" destId="{B54715BC-10B9-498E-8400-ECA4FD223A45}" srcOrd="0" destOrd="0" presId="urn:microsoft.com/office/officeart/2005/8/layout/pyramid1"/>
    <dgm:cxn modelId="{149F3576-8268-4FF0-A34B-6D3A95BDEC10}" type="presOf" srcId="{A59547E4-44F8-427D-BCD4-69B9F6726572}" destId="{B64AF804-9188-4D97-A347-ECF5489AD469}" srcOrd="1" destOrd="0" presId="urn:microsoft.com/office/officeart/2005/8/layout/pyramid1"/>
    <dgm:cxn modelId="{A639A3C9-CC66-4748-AB57-781A10FA9FAA}" srcId="{3DEEEB20-EA2E-41AA-AFA8-3B1002B7BE14}" destId="{925EAFA5-692C-486A-BCE8-EDE35CDB4D05}" srcOrd="2" destOrd="0" parTransId="{2878AE69-B1BF-4452-84FA-8DAE37E2825B}" sibTransId="{4592615D-5AFD-4987-9A36-53F16E080491}"/>
    <dgm:cxn modelId="{09DD8700-336E-4D2D-A455-2E0B3BD08418}" type="presOf" srcId="{925EAFA5-692C-486A-BCE8-EDE35CDB4D05}" destId="{765CE4FF-FB1F-4527-85FF-3D07AD37694B}" srcOrd="1" destOrd="0" presId="urn:microsoft.com/office/officeart/2005/8/layout/pyramid1"/>
    <dgm:cxn modelId="{B5C3501F-067D-4E5C-A91B-C03843B610E8}" type="presOf" srcId="{267BEF2F-C838-4595-853E-A36B2F8988D6}" destId="{B672C46B-EB4F-4CEE-8109-ED8B226E6EDF}" srcOrd="0" destOrd="0" presId="urn:microsoft.com/office/officeart/2005/8/layout/pyramid1"/>
    <dgm:cxn modelId="{2566D6FC-1A45-47DD-9A3B-2779A7156797}" type="presOf" srcId="{925EAFA5-692C-486A-BCE8-EDE35CDB4D05}" destId="{47268BD8-C1F8-49BF-8CB5-87238381A15F}" srcOrd="0" destOrd="0" presId="urn:microsoft.com/office/officeart/2005/8/layout/pyramid1"/>
    <dgm:cxn modelId="{8C4BBE1E-CF6A-4638-BE44-2DEAD2260931}" type="presOf" srcId="{78559BD0-1CE5-42C6-8BBC-26117B3E9A07}" destId="{34E61979-3E32-47FC-8B6A-31C1DC7F2EC0}" srcOrd="1" destOrd="0" presId="urn:microsoft.com/office/officeart/2005/8/layout/pyramid1"/>
    <dgm:cxn modelId="{55858024-858E-4922-AE02-7B8FE29912C5}" type="presOf" srcId="{3DEEEB20-EA2E-41AA-AFA8-3B1002B7BE14}" destId="{EA6C1DB0-25DF-4D38-B89D-6214FFD686A7}" srcOrd="0" destOrd="0" presId="urn:microsoft.com/office/officeart/2005/8/layout/pyramid1"/>
    <dgm:cxn modelId="{FB63CE2C-F9F3-47F2-B8E4-DBEBFACC8D0C}" type="presOf" srcId="{28C3B961-0B10-4641-B586-8C3F798F7D46}" destId="{3188A5AC-67A3-41D7-BC87-D927A2D28D72}" srcOrd="0" destOrd="0" presId="urn:microsoft.com/office/officeart/2005/8/layout/pyramid1"/>
    <dgm:cxn modelId="{B0158FF7-CF89-4CE4-8960-F66E1CDF2E16}" srcId="{3DEEEB20-EA2E-41AA-AFA8-3B1002B7BE14}" destId="{A59547E4-44F8-427D-BCD4-69B9F6726572}" srcOrd="3" destOrd="0" parTransId="{85AD8A40-8137-4311-A43D-F03323E761EF}" sibTransId="{B93CE48D-738D-4101-BB3E-2A07D6C49ADF}"/>
    <dgm:cxn modelId="{C1B42BF8-0D66-4F2E-AD22-A4D46120278C}" type="presOf" srcId="{267BEF2F-C838-4595-853E-A36B2F8988D6}" destId="{2C27A134-95BA-471F-9643-7819F1BD36DA}" srcOrd="1" destOrd="0" presId="urn:microsoft.com/office/officeart/2005/8/layout/pyramid1"/>
    <dgm:cxn modelId="{54DC38D3-2569-4273-8AAE-52725B014D73}" type="presParOf" srcId="{EA6C1DB0-25DF-4D38-B89D-6214FFD686A7}" destId="{5AA179D8-A9BD-43A4-930F-53D0F53FD09B}" srcOrd="0" destOrd="0" presId="urn:microsoft.com/office/officeart/2005/8/layout/pyramid1"/>
    <dgm:cxn modelId="{9B94A07C-A1C9-44AA-BDE0-FE7B76D75988}" type="presParOf" srcId="{5AA179D8-A9BD-43A4-930F-53D0F53FD09B}" destId="{B672C46B-EB4F-4CEE-8109-ED8B226E6EDF}" srcOrd="0" destOrd="0" presId="urn:microsoft.com/office/officeart/2005/8/layout/pyramid1"/>
    <dgm:cxn modelId="{E86B85D4-8B96-4C2C-A89F-0A9CB9EFC9C3}" type="presParOf" srcId="{5AA179D8-A9BD-43A4-930F-53D0F53FD09B}" destId="{2C27A134-95BA-471F-9643-7819F1BD36DA}" srcOrd="1" destOrd="0" presId="urn:microsoft.com/office/officeart/2005/8/layout/pyramid1"/>
    <dgm:cxn modelId="{6D448EFC-5AE0-4527-BE6C-0D90939FBB8D}" type="presParOf" srcId="{EA6C1DB0-25DF-4D38-B89D-6214FFD686A7}" destId="{E137AE80-A1BB-492E-A37C-B5DD862F080B}" srcOrd="1" destOrd="0" presId="urn:microsoft.com/office/officeart/2005/8/layout/pyramid1"/>
    <dgm:cxn modelId="{B60A5F6E-E17F-4F98-A21B-1843A15361DD}" type="presParOf" srcId="{E137AE80-A1BB-492E-A37C-B5DD862F080B}" destId="{B54715BC-10B9-498E-8400-ECA4FD223A45}" srcOrd="0" destOrd="0" presId="urn:microsoft.com/office/officeart/2005/8/layout/pyramid1"/>
    <dgm:cxn modelId="{DA2C53DA-8ED9-4095-A186-AC2CA841575C}" type="presParOf" srcId="{E137AE80-A1BB-492E-A37C-B5DD862F080B}" destId="{34E61979-3E32-47FC-8B6A-31C1DC7F2EC0}" srcOrd="1" destOrd="0" presId="urn:microsoft.com/office/officeart/2005/8/layout/pyramid1"/>
    <dgm:cxn modelId="{34F6E6DC-D4CB-4FED-9966-9ABACDBC570C}" type="presParOf" srcId="{EA6C1DB0-25DF-4D38-B89D-6214FFD686A7}" destId="{1FBEE089-7392-437D-93FE-545239A9A3CD}" srcOrd="2" destOrd="0" presId="urn:microsoft.com/office/officeart/2005/8/layout/pyramid1"/>
    <dgm:cxn modelId="{CED51B12-0BE6-4A35-9926-7DB2A2DAED9A}" type="presParOf" srcId="{1FBEE089-7392-437D-93FE-545239A9A3CD}" destId="{47268BD8-C1F8-49BF-8CB5-87238381A15F}" srcOrd="0" destOrd="0" presId="urn:microsoft.com/office/officeart/2005/8/layout/pyramid1"/>
    <dgm:cxn modelId="{44199E48-DF5F-4A78-8773-7DBCED185FC5}" type="presParOf" srcId="{1FBEE089-7392-437D-93FE-545239A9A3CD}" destId="{765CE4FF-FB1F-4527-85FF-3D07AD37694B}" srcOrd="1" destOrd="0" presId="urn:microsoft.com/office/officeart/2005/8/layout/pyramid1"/>
    <dgm:cxn modelId="{9EBC0E80-452B-499F-A34C-FFFECB4CDBFD}" type="presParOf" srcId="{EA6C1DB0-25DF-4D38-B89D-6214FFD686A7}" destId="{335708D7-0BCA-4F82-916B-E1A7F951854B}" srcOrd="3" destOrd="0" presId="urn:microsoft.com/office/officeart/2005/8/layout/pyramid1"/>
    <dgm:cxn modelId="{2A1B4C01-36A1-45D8-90CE-B8AB8403F7DB}" type="presParOf" srcId="{335708D7-0BCA-4F82-916B-E1A7F951854B}" destId="{FBCD1F35-5A9B-4E9A-AC73-3371F3D90C3F}" srcOrd="0" destOrd="0" presId="urn:microsoft.com/office/officeart/2005/8/layout/pyramid1"/>
    <dgm:cxn modelId="{8982B088-1780-44C3-850A-34CB5EDD8E3F}" type="presParOf" srcId="{335708D7-0BCA-4F82-916B-E1A7F951854B}" destId="{B64AF804-9188-4D97-A347-ECF5489AD469}" srcOrd="1" destOrd="0" presId="urn:microsoft.com/office/officeart/2005/8/layout/pyramid1"/>
    <dgm:cxn modelId="{82FE9C59-46FD-4DFC-85A3-D82709F280EE}" type="presParOf" srcId="{EA6C1DB0-25DF-4D38-B89D-6214FFD686A7}" destId="{2B2173E0-D945-4143-BC73-553267B5C157}" srcOrd="4" destOrd="0" presId="urn:microsoft.com/office/officeart/2005/8/layout/pyramid1"/>
    <dgm:cxn modelId="{4AB7170D-DDA9-4716-988B-B3158FC3AB4D}" type="presParOf" srcId="{2B2173E0-D945-4143-BC73-553267B5C157}" destId="{3188A5AC-67A3-41D7-BC87-D927A2D28D72}" srcOrd="0" destOrd="0" presId="urn:microsoft.com/office/officeart/2005/8/layout/pyramid1"/>
    <dgm:cxn modelId="{CE14B2D1-36AF-489D-8F0F-8CB854650EEF}" type="presParOf" srcId="{2B2173E0-D945-4143-BC73-553267B5C157}" destId="{42520382-5949-4548-8E4A-2FE3CE8B65FF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672C46B-EB4F-4CEE-8109-ED8B226E6EDF}">
      <dsp:nvSpPr>
        <dsp:cNvPr id="0" name=""/>
        <dsp:cNvSpPr/>
      </dsp:nvSpPr>
      <dsp:spPr>
        <a:xfrm>
          <a:off x="1427932" y="0"/>
          <a:ext cx="713966" cy="658066"/>
        </a:xfrm>
        <a:prstGeom prst="trapezoid">
          <a:avLst>
            <a:gd name="adj" fmla="val 54247"/>
          </a:avLst>
        </a:prstGeom>
        <a:solidFill>
          <a:schemeClr val="bg1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i="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427932" y="0"/>
        <a:ext cx="713966" cy="658066"/>
      </dsp:txXfrm>
    </dsp:sp>
    <dsp:sp modelId="{B54715BC-10B9-498E-8400-ECA4FD223A45}">
      <dsp:nvSpPr>
        <dsp:cNvPr id="0" name=""/>
        <dsp:cNvSpPr/>
      </dsp:nvSpPr>
      <dsp:spPr>
        <a:xfrm>
          <a:off x="1070949" y="658066"/>
          <a:ext cx="1427932" cy="658066"/>
        </a:xfrm>
        <a:prstGeom prst="trapezoid">
          <a:avLst>
            <a:gd name="adj" fmla="val 54247"/>
          </a:avLst>
        </a:prstGeom>
        <a:solidFill>
          <a:schemeClr val="accent6">
            <a:lumMod val="60000"/>
            <a:lumOff val="4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b="1" i="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320837" y="658066"/>
        <a:ext cx="928156" cy="658066"/>
      </dsp:txXfrm>
    </dsp:sp>
    <dsp:sp modelId="{47268BD8-C1F8-49BF-8CB5-87238381A15F}">
      <dsp:nvSpPr>
        <dsp:cNvPr id="0" name=""/>
        <dsp:cNvSpPr/>
      </dsp:nvSpPr>
      <dsp:spPr>
        <a:xfrm>
          <a:off x="713966" y="1316133"/>
          <a:ext cx="2141899" cy="658066"/>
        </a:xfrm>
        <a:prstGeom prst="trapezoid">
          <a:avLst>
            <a:gd name="adj" fmla="val 54247"/>
          </a:avLst>
        </a:prstGeom>
        <a:solidFill>
          <a:schemeClr val="accent6">
            <a:lumMod val="60000"/>
            <a:lumOff val="4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600" b="1" i="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088798" y="1316133"/>
        <a:ext cx="1392234" cy="658066"/>
      </dsp:txXfrm>
    </dsp:sp>
    <dsp:sp modelId="{FBCD1F35-5A9B-4E9A-AC73-3371F3D90C3F}">
      <dsp:nvSpPr>
        <dsp:cNvPr id="0" name=""/>
        <dsp:cNvSpPr/>
      </dsp:nvSpPr>
      <dsp:spPr>
        <a:xfrm>
          <a:off x="356983" y="1974200"/>
          <a:ext cx="2855865" cy="658066"/>
        </a:xfrm>
        <a:prstGeom prst="trapezoid">
          <a:avLst>
            <a:gd name="adj" fmla="val 54247"/>
          </a:avLst>
        </a:prstGeom>
        <a:solidFill>
          <a:schemeClr val="bg1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i="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안전에 대한 욕구</a:t>
          </a:r>
          <a:endParaRPr lang="ko-KR" altLang="en-US" sz="1200" b="1" i="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856759" y="1974200"/>
        <a:ext cx="1856312" cy="658066"/>
      </dsp:txXfrm>
    </dsp:sp>
    <dsp:sp modelId="{3188A5AC-67A3-41D7-BC87-D927A2D28D72}">
      <dsp:nvSpPr>
        <dsp:cNvPr id="0" name=""/>
        <dsp:cNvSpPr/>
      </dsp:nvSpPr>
      <dsp:spPr>
        <a:xfrm>
          <a:off x="0" y="2632267"/>
          <a:ext cx="3569832" cy="658066"/>
        </a:xfrm>
        <a:prstGeom prst="trapezoid">
          <a:avLst>
            <a:gd name="adj" fmla="val 54247"/>
          </a:avLst>
        </a:prstGeom>
        <a:solidFill>
          <a:schemeClr val="bg1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i="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생리적 욕구</a:t>
          </a:r>
          <a:endParaRPr lang="ko-KR" altLang="en-US" sz="1200" b="1" i="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24720" y="2632267"/>
        <a:ext cx="2320390" cy="6580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2014-01-28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2014-01-28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5038"/>
            <a:ext cx="9144000" cy="935930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altLang="ko-KR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1g 1t</a:t>
            </a:r>
            <a:r>
              <a:rPr lang="ko-KR" altLang="en-US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의 원리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4" y="2654936"/>
            <a:ext cx="6719789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0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/>
              <a:t>1g</a:t>
            </a:r>
            <a:r>
              <a:rPr lang="ko-KR" altLang="en-US" sz="1600" dirty="0" smtClean="0"/>
              <a:t>과 같은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적은 노고</a:t>
            </a:r>
            <a:r>
              <a:rPr lang="ko-KR" altLang="en-US" sz="1600" dirty="0" smtClean="0"/>
              <a:t>로 </a:t>
            </a:r>
            <a:r>
              <a:rPr lang="en-US" altLang="ko-KR" sz="1600" dirty="0" smtClean="0"/>
              <a:t>1t</a:t>
            </a:r>
            <a:r>
              <a:rPr lang="ko-KR" altLang="en-US" sz="1600" dirty="0" smtClean="0"/>
              <a:t>과 같은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큰 성과</a:t>
            </a:r>
            <a:r>
              <a:rPr lang="ko-KR" altLang="en-US" sz="1600" dirty="0" smtClean="0"/>
              <a:t>를 거둔다</a:t>
            </a:r>
            <a:r>
              <a:rPr lang="en-US" altLang="ko-KR" sz="1600" dirty="0" smtClean="0"/>
              <a:t>.</a:t>
            </a:r>
          </a:p>
        </p:txBody>
      </p:sp>
      <p:grpSp>
        <p:nvGrpSpPr>
          <p:cNvPr id="18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3600" b="1" kern="0" dirty="0" smtClean="0">
                  <a:latin typeface="+mn-ea"/>
                </a:rPr>
                <a:t>g 1t</a:t>
              </a:r>
              <a:r>
                <a:rPr kumimoji="1" lang="ko-KR" altLang="en-US" sz="3600" b="1" kern="0" dirty="0" smtClean="0">
                  <a:latin typeface="+mn-ea"/>
                </a:rPr>
                <a:t>의 원리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1g 1t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의 원리란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4800" b="1" kern="0" dirty="0" smtClean="0">
                  <a:solidFill>
                    <a:srgbClr val="FFFFFF"/>
                  </a:solidFill>
                  <a:latin typeface="+mn-ea"/>
                </a:rPr>
                <a:t>1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16" name="그룹 15"/>
          <p:cNvGrpSpPr/>
          <p:nvPr/>
        </p:nvGrpSpPr>
        <p:grpSpPr>
          <a:xfrm>
            <a:off x="1619672" y="1832197"/>
            <a:ext cx="2747697" cy="395536"/>
            <a:chOff x="1619672" y="1832197"/>
            <a:chExt cx="2747697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4352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1g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의 입력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, 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1t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의 출력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4" y="2253352"/>
            <a:ext cx="6719789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0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err="1" smtClean="0"/>
              <a:t>매슬로우의</a:t>
            </a:r>
            <a:r>
              <a:rPr lang="ko-KR" altLang="en-US" sz="1400" dirty="0" smtClean="0"/>
              <a:t> 욕구 </a:t>
            </a:r>
            <a:r>
              <a:rPr lang="ko-KR" altLang="en-US" sz="1400" dirty="0" err="1" smtClean="0"/>
              <a:t>위계론에서</a:t>
            </a:r>
            <a:r>
              <a:rPr lang="ko-KR" altLang="en-US" sz="1400" dirty="0" smtClean="0"/>
              <a:t> 맨 </a:t>
            </a:r>
            <a:r>
              <a:rPr lang="ko-KR" altLang="en-US" sz="1400" dirty="0" err="1" smtClean="0"/>
              <a:t>윗</a:t>
            </a:r>
            <a:r>
              <a:rPr lang="ko-KR" altLang="en-US" sz="1400" dirty="0" smtClean="0"/>
              <a:t> 단계는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자아실현욕구임</a:t>
            </a:r>
            <a:r>
              <a:rPr lang="en-US" altLang="ko-KR" sz="1400" dirty="0" smtClean="0"/>
              <a:t> </a:t>
            </a: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/>
              <a:t>인간으로 태어난 이상 우리 모두는 자아실현욕구를 경험하고 자아실현을 위한 노력을 해야 함</a:t>
            </a:r>
            <a:r>
              <a:rPr lang="en-US" altLang="ko-KR" sz="1400" dirty="0" smtClean="0"/>
              <a:t> </a:t>
            </a: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3600" b="1" kern="0" dirty="0" smtClean="0">
                  <a:latin typeface="+mn-ea"/>
                </a:rPr>
                <a:t>g 1t</a:t>
              </a:r>
              <a:r>
                <a:rPr kumimoji="1" lang="ko-KR" altLang="en-US" sz="3600" b="1" kern="0" dirty="0" smtClean="0">
                  <a:latin typeface="+mn-ea"/>
                </a:rPr>
                <a:t>의 원리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1ton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은 무엇인가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4800" b="1" kern="0" dirty="0" smtClean="0">
                  <a:solidFill>
                    <a:srgbClr val="FFFFFF"/>
                  </a:solidFill>
                  <a:latin typeface="+mn-ea"/>
                </a:rPr>
                <a:t>1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074710" cy="395536"/>
            <a:chOff x="1619672" y="1832197"/>
            <a:chExt cx="3074710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76229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err="1" smtClean="0">
                  <a:solidFill>
                    <a:srgbClr val="008000"/>
                  </a:solidFill>
                  <a:latin typeface="+mn-ea"/>
                </a:rPr>
                <a:t>매슬로우의</a:t>
              </a:r>
              <a:r>
                <a:rPr kumimoji="1" lang="ko-KR" altLang="en-US" b="1" kern="0" smtClean="0">
                  <a:solidFill>
                    <a:srgbClr val="008000"/>
                  </a:solidFill>
                  <a:latin typeface="+mn-ea"/>
                </a:rPr>
                <a:t> 욕구 위계론</a:t>
              </a:r>
              <a:r>
                <a:rPr kumimoji="1" lang="en-US" altLang="ko-KR" b="1" kern="0" smtClean="0">
                  <a:solidFill>
                    <a:srgbClr val="008000"/>
                  </a:solidFill>
                  <a:latin typeface="+mn-ea"/>
                </a:rPr>
                <a:t>*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28" name="모서리가 둥근 직사각형 27"/>
          <p:cNvSpPr/>
          <p:nvPr/>
        </p:nvSpPr>
        <p:spPr>
          <a:xfrm>
            <a:off x="1619250" y="3169543"/>
            <a:ext cx="7128792" cy="720080"/>
          </a:xfrm>
          <a:prstGeom prst="roundRect">
            <a:avLst>
              <a:gd name="adj" fmla="val 5846"/>
            </a:avLst>
          </a:prstGeom>
          <a:solidFill>
            <a:schemeClr val="accent6">
              <a:lumMod val="75000"/>
              <a:alpha val="16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grpSp>
        <p:nvGrpSpPr>
          <p:cNvPr id="29" name="그룹 28"/>
          <p:cNvGrpSpPr/>
          <p:nvPr/>
        </p:nvGrpSpPr>
        <p:grpSpPr>
          <a:xfrm>
            <a:off x="1619251" y="3212976"/>
            <a:ext cx="3570022" cy="3290509"/>
            <a:chOff x="1619250" y="2492896"/>
            <a:chExt cx="3960861" cy="3650747"/>
          </a:xfrm>
        </p:grpSpPr>
        <p:sp>
          <p:nvSpPr>
            <p:cNvPr id="30" name="자유형 29"/>
            <p:cNvSpPr/>
            <p:nvPr/>
          </p:nvSpPr>
          <p:spPr>
            <a:xfrm>
              <a:off x="3203594" y="2492896"/>
              <a:ext cx="792172" cy="730149"/>
            </a:xfrm>
            <a:custGeom>
              <a:avLst/>
              <a:gdLst>
                <a:gd name="connsiteX0" fmla="*/ 0 w 792172"/>
                <a:gd name="connsiteY0" fmla="*/ 730149 h 730149"/>
                <a:gd name="connsiteX1" fmla="*/ 396084 w 792172"/>
                <a:gd name="connsiteY1" fmla="*/ 0 h 730149"/>
                <a:gd name="connsiteX2" fmla="*/ 396088 w 792172"/>
                <a:gd name="connsiteY2" fmla="*/ 0 h 730149"/>
                <a:gd name="connsiteX3" fmla="*/ 792172 w 792172"/>
                <a:gd name="connsiteY3" fmla="*/ 730149 h 730149"/>
                <a:gd name="connsiteX4" fmla="*/ 0 w 792172"/>
                <a:gd name="connsiteY4" fmla="*/ 730149 h 730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2172" h="730149">
                  <a:moveTo>
                    <a:pt x="0" y="730149"/>
                  </a:moveTo>
                  <a:lnTo>
                    <a:pt x="396084" y="0"/>
                  </a:lnTo>
                  <a:lnTo>
                    <a:pt x="396088" y="0"/>
                  </a:lnTo>
                  <a:lnTo>
                    <a:pt x="792172" y="730149"/>
                  </a:lnTo>
                  <a:lnTo>
                    <a:pt x="0" y="730149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none" lIns="17780" tIns="17780" rIns="17780" bIns="17780" numCol="1" spcCol="1270" anchor="ctr" anchorCtr="0">
              <a:noAutofit/>
            </a:bodyPr>
            <a:lstStyle/>
            <a:p>
              <a:pPr lvl="0" algn="ctr" defTabSz="622300" latinLnBrk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o-KR" altLang="en-US" sz="1400" b="1" i="0" kern="1200" dirty="0">
                <a:solidFill>
                  <a:schemeClr val="bg1"/>
                </a:solidFill>
              </a:endParaRPr>
            </a:p>
          </p:txBody>
        </p:sp>
        <p:sp>
          <p:nvSpPr>
            <p:cNvPr id="31" name="자유형 30"/>
            <p:cNvSpPr/>
            <p:nvPr/>
          </p:nvSpPr>
          <p:spPr>
            <a:xfrm>
              <a:off x="2807508" y="3223045"/>
              <a:ext cx="1584344" cy="730149"/>
            </a:xfrm>
            <a:custGeom>
              <a:avLst/>
              <a:gdLst>
                <a:gd name="connsiteX0" fmla="*/ 0 w 1584344"/>
                <a:gd name="connsiteY0" fmla="*/ 730149 h 730149"/>
                <a:gd name="connsiteX1" fmla="*/ 396084 w 1584344"/>
                <a:gd name="connsiteY1" fmla="*/ 0 h 730149"/>
                <a:gd name="connsiteX2" fmla="*/ 1188260 w 1584344"/>
                <a:gd name="connsiteY2" fmla="*/ 0 h 730149"/>
                <a:gd name="connsiteX3" fmla="*/ 1584344 w 1584344"/>
                <a:gd name="connsiteY3" fmla="*/ 730149 h 730149"/>
                <a:gd name="connsiteX4" fmla="*/ 0 w 1584344"/>
                <a:gd name="connsiteY4" fmla="*/ 730149 h 730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84344" h="730149">
                  <a:moveTo>
                    <a:pt x="0" y="730149"/>
                  </a:moveTo>
                  <a:lnTo>
                    <a:pt x="396084" y="0"/>
                  </a:lnTo>
                  <a:lnTo>
                    <a:pt x="1188260" y="0"/>
                  </a:lnTo>
                  <a:lnTo>
                    <a:pt x="1584344" y="730149"/>
                  </a:lnTo>
                  <a:lnTo>
                    <a:pt x="0" y="730149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92500" tIns="15240" rIns="292500" bIns="15240" numCol="1" spcCol="1270" anchor="ctr" anchorCtr="0">
              <a:noAutofit/>
            </a:bodyPr>
            <a:lstStyle/>
            <a:p>
              <a:pPr lvl="0" algn="ctr" defTabSz="533400" latinLnBrk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200" b="1" i="0" kern="12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인정의 욕구</a:t>
              </a:r>
              <a:endParaRPr lang="ko-KR" altLang="en-US" sz="1200" b="1" i="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" name="자유형 31"/>
            <p:cNvSpPr/>
            <p:nvPr/>
          </p:nvSpPr>
          <p:spPr>
            <a:xfrm>
              <a:off x="2411422" y="3953195"/>
              <a:ext cx="2376517" cy="730149"/>
            </a:xfrm>
            <a:custGeom>
              <a:avLst/>
              <a:gdLst>
                <a:gd name="connsiteX0" fmla="*/ 0 w 2376517"/>
                <a:gd name="connsiteY0" fmla="*/ 730149 h 730149"/>
                <a:gd name="connsiteX1" fmla="*/ 396084 w 2376517"/>
                <a:gd name="connsiteY1" fmla="*/ 0 h 730149"/>
                <a:gd name="connsiteX2" fmla="*/ 1980433 w 2376517"/>
                <a:gd name="connsiteY2" fmla="*/ 0 h 730149"/>
                <a:gd name="connsiteX3" fmla="*/ 2376517 w 2376517"/>
                <a:gd name="connsiteY3" fmla="*/ 730149 h 730149"/>
                <a:gd name="connsiteX4" fmla="*/ 0 w 2376517"/>
                <a:gd name="connsiteY4" fmla="*/ 730149 h 730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517" h="730149">
                  <a:moveTo>
                    <a:pt x="0" y="730149"/>
                  </a:moveTo>
                  <a:lnTo>
                    <a:pt x="396084" y="0"/>
                  </a:lnTo>
                  <a:lnTo>
                    <a:pt x="1980433" y="0"/>
                  </a:lnTo>
                  <a:lnTo>
                    <a:pt x="2376517" y="730149"/>
                  </a:lnTo>
                  <a:lnTo>
                    <a:pt x="0" y="730149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1130" tIns="15240" rIns="431131" bIns="15240" numCol="1" spcCol="1270" anchor="ctr" anchorCtr="0">
              <a:noAutofit/>
            </a:bodyPr>
            <a:lstStyle/>
            <a:p>
              <a:pPr lvl="0" algn="ctr" defTabSz="533400" latinLnBrk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200" b="1" i="0" kern="12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사랑에 대한 욕구</a:t>
              </a:r>
              <a:endParaRPr lang="ko-KR" altLang="en-US" sz="1200" b="1" i="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3" name="자유형 32"/>
            <p:cNvSpPr/>
            <p:nvPr/>
          </p:nvSpPr>
          <p:spPr>
            <a:xfrm>
              <a:off x="2015336" y="4683344"/>
              <a:ext cx="3168689" cy="730149"/>
            </a:xfrm>
            <a:custGeom>
              <a:avLst/>
              <a:gdLst>
                <a:gd name="connsiteX0" fmla="*/ 0 w 3168689"/>
                <a:gd name="connsiteY0" fmla="*/ 730149 h 730149"/>
                <a:gd name="connsiteX1" fmla="*/ 396084 w 3168689"/>
                <a:gd name="connsiteY1" fmla="*/ 0 h 730149"/>
                <a:gd name="connsiteX2" fmla="*/ 2772605 w 3168689"/>
                <a:gd name="connsiteY2" fmla="*/ 0 h 730149"/>
                <a:gd name="connsiteX3" fmla="*/ 3168689 w 3168689"/>
                <a:gd name="connsiteY3" fmla="*/ 730149 h 730149"/>
                <a:gd name="connsiteX4" fmla="*/ 0 w 3168689"/>
                <a:gd name="connsiteY4" fmla="*/ 730149 h 730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68689" h="730149">
                  <a:moveTo>
                    <a:pt x="0" y="730149"/>
                  </a:moveTo>
                  <a:lnTo>
                    <a:pt x="396084" y="0"/>
                  </a:lnTo>
                  <a:lnTo>
                    <a:pt x="2772605" y="0"/>
                  </a:lnTo>
                  <a:lnTo>
                    <a:pt x="3168689" y="730149"/>
                  </a:lnTo>
                  <a:lnTo>
                    <a:pt x="0" y="730149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69760" tIns="15240" rIns="569761" bIns="15240" numCol="1" spcCol="1270" anchor="ctr" anchorCtr="0">
              <a:noAutofit/>
            </a:bodyPr>
            <a:lstStyle/>
            <a:p>
              <a:pPr lvl="0" algn="ctr" defTabSz="533400" latinLnBrk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200" b="1" i="0" kern="12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안전에 대한 욕구</a:t>
              </a:r>
              <a:endParaRPr lang="ko-KR" altLang="en-US" sz="1200" b="1" i="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4" name="자유형 33"/>
            <p:cNvSpPr/>
            <p:nvPr/>
          </p:nvSpPr>
          <p:spPr>
            <a:xfrm>
              <a:off x="1619250" y="5413494"/>
              <a:ext cx="3960861" cy="730149"/>
            </a:xfrm>
            <a:custGeom>
              <a:avLst/>
              <a:gdLst>
                <a:gd name="connsiteX0" fmla="*/ 0 w 3960861"/>
                <a:gd name="connsiteY0" fmla="*/ 730149 h 730149"/>
                <a:gd name="connsiteX1" fmla="*/ 396084 w 3960861"/>
                <a:gd name="connsiteY1" fmla="*/ 0 h 730149"/>
                <a:gd name="connsiteX2" fmla="*/ 3564777 w 3960861"/>
                <a:gd name="connsiteY2" fmla="*/ 0 h 730149"/>
                <a:gd name="connsiteX3" fmla="*/ 3960861 w 3960861"/>
                <a:gd name="connsiteY3" fmla="*/ 730149 h 730149"/>
                <a:gd name="connsiteX4" fmla="*/ 0 w 3960861"/>
                <a:gd name="connsiteY4" fmla="*/ 730149 h 730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60861" h="730149">
                  <a:moveTo>
                    <a:pt x="0" y="730149"/>
                  </a:moveTo>
                  <a:lnTo>
                    <a:pt x="396084" y="0"/>
                  </a:lnTo>
                  <a:lnTo>
                    <a:pt x="3564777" y="0"/>
                  </a:lnTo>
                  <a:lnTo>
                    <a:pt x="3960861" y="730149"/>
                  </a:lnTo>
                  <a:lnTo>
                    <a:pt x="0" y="730149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8390" tIns="15240" rIns="708391" bIns="15240" numCol="1" spcCol="1270" anchor="ctr" anchorCtr="0">
              <a:noAutofit/>
            </a:bodyPr>
            <a:lstStyle/>
            <a:p>
              <a:pPr lvl="0" algn="ctr" defTabSz="533400" latinLnBrk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200" b="1" i="0" kern="12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생리적 욕구</a:t>
              </a:r>
              <a:endParaRPr lang="ko-KR" altLang="en-US" sz="1200" b="1" i="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5" name="직사각형 34"/>
          <p:cNvSpPr/>
          <p:nvPr/>
        </p:nvSpPr>
        <p:spPr>
          <a:xfrm>
            <a:off x="2301652" y="3403100"/>
            <a:ext cx="2198340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622300" latinLnBrk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o-KR" altLang="en-US" sz="1600" b="1" dirty="0" smtClean="0"/>
              <a:t>자아실현에 대한 욕구</a:t>
            </a:r>
            <a:endParaRPr lang="ko-KR" altLang="en-US" sz="1600" b="1" dirty="0"/>
          </a:p>
        </p:txBody>
      </p:sp>
      <p:sp>
        <p:nvSpPr>
          <p:cNvPr id="22" name="직사각형 21"/>
          <p:cNvSpPr/>
          <p:nvPr/>
        </p:nvSpPr>
        <p:spPr>
          <a:xfrm>
            <a:off x="5580112" y="5785961"/>
            <a:ext cx="315590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5250" lvl="0" indent="-95250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050" dirty="0" smtClean="0">
                <a:latin typeface="+mn-ea"/>
              </a:rPr>
              <a:t>* </a:t>
            </a:r>
            <a:r>
              <a:rPr lang="ko-KR" altLang="en-US" sz="1050" err="1" smtClean="0">
                <a:latin typeface="+mn-ea"/>
              </a:rPr>
              <a:t>매슬로우의</a:t>
            </a:r>
            <a:r>
              <a:rPr lang="ko-KR" altLang="en-US" sz="1050" smtClean="0">
                <a:latin typeface="+mn-ea"/>
              </a:rPr>
              <a:t> 욕구 위계론</a:t>
            </a:r>
            <a:r>
              <a:rPr lang="en-US" altLang="ko-KR" sz="1050" smtClean="0">
                <a:latin typeface="+mn-ea"/>
              </a:rPr>
              <a:t> </a:t>
            </a:r>
            <a:r>
              <a:rPr lang="en-US" altLang="ko-KR" sz="1050" dirty="0" smtClean="0">
                <a:latin typeface="+mn-ea"/>
              </a:rPr>
              <a:t>: </a:t>
            </a:r>
            <a:r>
              <a:rPr lang="ko-KR" altLang="en-US" sz="1050" dirty="0" smtClean="0">
                <a:latin typeface="+mn-ea"/>
              </a:rPr>
              <a:t>미국의 심리학자인 </a:t>
            </a:r>
            <a:r>
              <a:rPr lang="ko-KR" altLang="en-US" sz="1050" dirty="0" err="1" smtClean="0">
                <a:latin typeface="+mn-ea"/>
              </a:rPr>
              <a:t>매슬로우</a:t>
            </a:r>
            <a:r>
              <a:rPr lang="en-US" altLang="ko-KR" sz="1050" dirty="0" smtClean="0">
                <a:latin typeface="+mn-ea"/>
              </a:rPr>
              <a:t>(1908-1970)</a:t>
            </a:r>
            <a:r>
              <a:rPr lang="ko-KR" altLang="en-US" sz="1050" dirty="0" smtClean="0">
                <a:latin typeface="+mn-ea"/>
              </a:rPr>
              <a:t>의 이론으로 욕구는 위계를 이루며 낮은 수준의 욕구가 충족되지 못하면 더 높은 수준의 욕구를 경험하지 못한다는 이론</a:t>
            </a:r>
          </a:p>
        </p:txBody>
      </p:sp>
      <p:sp>
        <p:nvSpPr>
          <p:cNvPr id="23" name="직사각형 22"/>
          <p:cNvSpPr/>
          <p:nvPr/>
        </p:nvSpPr>
        <p:spPr>
          <a:xfrm>
            <a:off x="4644008" y="3256409"/>
            <a:ext cx="409200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latinLnBrk="0"/>
            <a:r>
              <a:rPr lang="ko-KR" altLang="en-US" sz="1400" smtClean="0"/>
              <a:t>우리가 궁극적으로 추구해야 할 욕구로서 </a:t>
            </a:r>
            <a:r>
              <a:rPr lang="en-US" altLang="ko-KR" sz="1400" smtClean="0"/>
              <a:t>1ton</a:t>
            </a:r>
            <a:r>
              <a:rPr lang="ko-KR" altLang="en-US" sz="1400" smtClean="0"/>
              <a:t>과도 같은 가치를 지니는 중요성을 가짐</a:t>
            </a:r>
            <a:endParaRPr lang="en-US" altLang="ko-KR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3600" b="1" kern="0" dirty="0" smtClean="0">
                  <a:latin typeface="+mn-ea"/>
                </a:rPr>
                <a:t>g 1t</a:t>
              </a:r>
              <a:r>
                <a:rPr kumimoji="1" lang="ko-KR" altLang="en-US" sz="3600" b="1" kern="0" dirty="0" smtClean="0">
                  <a:latin typeface="+mn-ea"/>
                </a:rPr>
                <a:t>의 원리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1gram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은 무엇인가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4800" b="1" kern="0" dirty="0" smtClean="0">
                  <a:solidFill>
                    <a:srgbClr val="FFFFFF"/>
                  </a:solidFill>
                  <a:latin typeface="+mn-ea"/>
                </a:rPr>
                <a:t>1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2968911" cy="395536"/>
            <a:chOff x="1619672" y="1832197"/>
            <a:chExt cx="2968911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65649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err="1" smtClean="0">
                  <a:solidFill>
                    <a:srgbClr val="008000"/>
                  </a:solidFill>
                  <a:latin typeface="+mn-ea"/>
                </a:rPr>
                <a:t>매슬로우의</a:t>
              </a:r>
              <a:r>
                <a:rPr kumimoji="1" lang="ko-KR" altLang="en-US" b="1" kern="0" smtClean="0">
                  <a:solidFill>
                    <a:srgbClr val="008000"/>
                  </a:solidFill>
                  <a:latin typeface="+mn-ea"/>
                </a:rPr>
                <a:t> 욕구 위계론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4" name="직사각형 13"/>
          <p:cNvSpPr/>
          <p:nvPr/>
        </p:nvSpPr>
        <p:spPr>
          <a:xfrm>
            <a:off x="2016224" y="2253352"/>
            <a:ext cx="67197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0" indent="-263525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err="1" smtClean="0"/>
              <a:t>매슬로우의</a:t>
            </a:r>
            <a:r>
              <a:rPr lang="ko-KR" altLang="en-US" sz="1400" dirty="0" smtClean="0"/>
              <a:t> 욕구 위계에서 맨 위 단계에 있는 자아실현 욕구를 추구하기 위해서는 아래 단계의 사랑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인정의 욕구가 먼저 충족되어야 함</a:t>
            </a:r>
            <a:endParaRPr lang="en-US" altLang="ko-KR" sz="1400" dirty="0" smtClean="0"/>
          </a:p>
        </p:txBody>
      </p:sp>
      <p:sp>
        <p:nvSpPr>
          <p:cNvPr id="47" name="모서리가 둥근 직사각형 46"/>
          <p:cNvSpPr/>
          <p:nvPr/>
        </p:nvSpPr>
        <p:spPr>
          <a:xfrm>
            <a:off x="1607221" y="3839013"/>
            <a:ext cx="7128792" cy="1368153"/>
          </a:xfrm>
          <a:prstGeom prst="roundRect">
            <a:avLst>
              <a:gd name="adj" fmla="val 5846"/>
            </a:avLst>
          </a:prstGeom>
          <a:solidFill>
            <a:schemeClr val="accent6">
              <a:lumMod val="75000"/>
              <a:alpha val="16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graphicFrame>
        <p:nvGraphicFramePr>
          <p:cNvPr id="48" name="다이어그램 47"/>
          <p:cNvGraphicFramePr/>
          <p:nvPr/>
        </p:nvGraphicFramePr>
        <p:xfrm>
          <a:off x="1607222" y="3212976"/>
          <a:ext cx="3569832" cy="3290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1" name="직사각형 50"/>
          <p:cNvSpPr/>
          <p:nvPr/>
        </p:nvSpPr>
        <p:spPr>
          <a:xfrm>
            <a:off x="2505802" y="4674622"/>
            <a:ext cx="176522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latinLnBrk="0"/>
            <a:r>
              <a:rPr lang="ko-KR" altLang="en-US" sz="1600" b="1" dirty="0" smtClean="0"/>
              <a:t>사랑에 대한 욕구</a:t>
            </a:r>
            <a:endParaRPr lang="ko-KR" altLang="en-US" sz="1600" b="1" dirty="0"/>
          </a:p>
        </p:txBody>
      </p:sp>
      <p:sp>
        <p:nvSpPr>
          <p:cNvPr id="52" name="직사각형 51"/>
          <p:cNvSpPr/>
          <p:nvPr/>
        </p:nvSpPr>
        <p:spPr>
          <a:xfrm>
            <a:off x="2746400" y="4026550"/>
            <a:ext cx="12827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latinLnBrk="0"/>
            <a:r>
              <a:rPr lang="ko-KR" altLang="en-US" sz="1600" b="1" dirty="0" smtClean="0"/>
              <a:t>인정의 욕구</a:t>
            </a:r>
            <a:endParaRPr lang="ko-KR" altLang="en-US" sz="1600" b="1" dirty="0"/>
          </a:p>
        </p:txBody>
      </p:sp>
      <p:sp>
        <p:nvSpPr>
          <p:cNvPr id="53" name="직사각형 52"/>
          <p:cNvSpPr/>
          <p:nvPr/>
        </p:nvSpPr>
        <p:spPr>
          <a:xfrm>
            <a:off x="2828127" y="3356992"/>
            <a:ext cx="11678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latinLnBrk="0"/>
            <a:r>
              <a:rPr lang="ko-KR" altLang="en-US" sz="1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자아실현에 대한 욕구</a:t>
            </a:r>
            <a:endParaRPr lang="ko-KR" altLang="en-US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4" name="직사각형 53"/>
          <p:cNvSpPr/>
          <p:nvPr/>
        </p:nvSpPr>
        <p:spPr>
          <a:xfrm>
            <a:off x="4644008" y="4130496"/>
            <a:ext cx="409200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latinLnBrk="0"/>
            <a:r>
              <a:rPr lang="ko-KR" altLang="en-US" sz="1400" dirty="0" smtClean="0"/>
              <a:t>‘사랑한다’</a:t>
            </a:r>
            <a:r>
              <a:rPr lang="en-US" altLang="ko-KR" sz="1400" dirty="0" smtClean="0"/>
              <a:t>, ‘</a:t>
            </a:r>
            <a:r>
              <a:rPr lang="ko-KR" altLang="en-US" sz="1400" dirty="0" smtClean="0"/>
              <a:t>인정한다’라는 간단한 한마디로도 충족될 수 있는 욕구로서 </a:t>
            </a:r>
            <a:r>
              <a:rPr lang="en-US" altLang="ko-KR" sz="1400" dirty="0" smtClean="0"/>
              <a:t>1g</a:t>
            </a:r>
            <a:r>
              <a:rPr lang="ko-KR" altLang="en-US" sz="1400" dirty="0" smtClean="0"/>
              <a:t>의 노력만으로도 충족될 수 있음</a:t>
            </a:r>
            <a:endParaRPr lang="en-US" altLang="ko-KR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3600" b="1" kern="0" dirty="0" smtClean="0">
                  <a:latin typeface="+mn-ea"/>
                </a:rPr>
                <a:t>g 1t</a:t>
              </a:r>
              <a:r>
                <a:rPr kumimoji="1" lang="ko-KR" altLang="en-US" sz="3600" b="1" kern="0" dirty="0" smtClean="0">
                  <a:latin typeface="+mn-ea"/>
                </a:rPr>
                <a:t>의 원리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1g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으로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1t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을 끌어올린다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4800" b="1" kern="0" dirty="0" smtClean="0">
                  <a:solidFill>
                    <a:srgbClr val="FFFFFF"/>
                  </a:solidFill>
                  <a:latin typeface="+mn-ea"/>
                </a:rPr>
                <a:t>1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483768" y="4326913"/>
            <a:ext cx="24482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latinLnBrk="0"/>
            <a:r>
              <a:rPr lang="ko-KR" altLang="en-US" sz="1600" b="1" dirty="0" smtClean="0"/>
              <a:t>주변사람들에</a:t>
            </a:r>
            <a:r>
              <a:rPr lang="en-US" altLang="ko-KR" sz="1600" b="1" dirty="0" smtClean="0"/>
              <a:t> </a:t>
            </a:r>
            <a:r>
              <a:rPr lang="ko-KR" altLang="en-US" sz="1600" b="1" dirty="0" smtClean="0"/>
              <a:t>대한 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‘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사랑한다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’, ‘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인정한다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’</a:t>
            </a:r>
            <a:r>
              <a:rPr lang="ko-KR" altLang="en-US" sz="1600" b="1" dirty="0" smtClean="0"/>
              <a:t>는 작은 말 한마디</a:t>
            </a:r>
            <a:endParaRPr lang="ko-KR" altLang="en-US" sz="1600" b="1" dirty="0"/>
          </a:p>
        </p:txBody>
      </p:sp>
      <p:sp>
        <p:nvSpPr>
          <p:cNvPr id="15" name="타원 14"/>
          <p:cNvSpPr/>
          <p:nvPr/>
        </p:nvSpPr>
        <p:spPr>
          <a:xfrm>
            <a:off x="5530904" y="2132856"/>
            <a:ext cx="2857520" cy="2857520"/>
          </a:xfrm>
          <a:prstGeom prst="ellipse">
            <a:avLst/>
          </a:prstGeom>
          <a:gradFill flip="none" rotWithShape="1">
            <a:gsLst>
              <a:gs pos="10000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 rot="21265512">
            <a:off x="1918587" y="5221865"/>
            <a:ext cx="5929354" cy="14287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이등변 삼각형 21"/>
          <p:cNvSpPr/>
          <p:nvPr/>
        </p:nvSpPr>
        <p:spPr>
          <a:xfrm>
            <a:off x="6012160" y="5229200"/>
            <a:ext cx="642942" cy="500066"/>
          </a:xfrm>
          <a:prstGeom prst="triangl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TextBox 28"/>
          <p:cNvSpPr txBox="1"/>
          <p:nvPr/>
        </p:nvSpPr>
        <p:spPr>
          <a:xfrm>
            <a:off x="5698154" y="3429000"/>
            <a:ext cx="252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 smtClean="0">
                <a:solidFill>
                  <a:schemeClr val="accent6">
                    <a:lumMod val="75000"/>
                  </a:schemeClr>
                </a:solidFill>
              </a:rPr>
              <a:t>자아실현</a:t>
            </a:r>
            <a:r>
              <a:rPr lang="ko-KR" altLang="en-US" sz="2400" b="1" dirty="0" smtClean="0"/>
              <a:t>이라는 커다란 결과</a:t>
            </a:r>
            <a:endParaRPr lang="ko-KR" altLang="en-US" sz="2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6307602" y="2329518"/>
            <a:ext cx="13573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smtClean="0"/>
              <a:t>1t</a:t>
            </a:r>
            <a:endParaRPr lang="ko-KR" altLang="en-US" sz="2800" b="1" dirty="0"/>
          </a:p>
        </p:txBody>
      </p:sp>
      <p:sp>
        <p:nvSpPr>
          <p:cNvPr id="17" name="타원 16"/>
          <p:cNvSpPr/>
          <p:nvPr/>
        </p:nvSpPr>
        <p:spPr>
          <a:xfrm>
            <a:off x="1964794" y="5046993"/>
            <a:ext cx="409248" cy="409248"/>
          </a:xfrm>
          <a:prstGeom prst="ellipse">
            <a:avLst/>
          </a:prstGeom>
          <a:gradFill flip="none" rotWithShape="1">
            <a:gsLst>
              <a:gs pos="10000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TextBox 27"/>
          <p:cNvSpPr txBox="1"/>
          <p:nvPr/>
        </p:nvSpPr>
        <p:spPr>
          <a:xfrm>
            <a:off x="1892786" y="5078552"/>
            <a:ext cx="5715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 smtClean="0"/>
              <a:t>1g </a:t>
            </a:r>
            <a:endParaRPr lang="ko-KR" altLang="en-US" sz="1600" b="1" dirty="0"/>
          </a:p>
        </p:txBody>
      </p:sp>
      <p:cxnSp>
        <p:nvCxnSpPr>
          <p:cNvPr id="19" name="꺾인 연결선 18"/>
          <p:cNvCxnSpPr>
            <a:stCxn id="17" idx="0"/>
            <a:endCxn id="14" idx="1"/>
          </p:cNvCxnSpPr>
          <p:nvPr/>
        </p:nvCxnSpPr>
        <p:spPr>
          <a:xfrm rot="5400000" flipH="1" flipV="1">
            <a:off x="2174303" y="4737528"/>
            <a:ext cx="304581" cy="314350"/>
          </a:xfrm>
          <a:prstGeom prst="bentConnector2">
            <a:avLst/>
          </a:prstGeom>
          <a:ln w="12700">
            <a:solidFill>
              <a:schemeClr val="bg1">
                <a:lumMod val="75000"/>
              </a:schemeClr>
            </a:solidFill>
            <a:prstDash val="solid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3600" b="1" kern="0" dirty="0" smtClean="0">
                  <a:latin typeface="+mn-ea"/>
                </a:rPr>
                <a:t>g 1t</a:t>
              </a:r>
              <a:r>
                <a:rPr kumimoji="1" lang="ko-KR" altLang="en-US" sz="3600" b="1" kern="0" dirty="0" smtClean="0">
                  <a:latin typeface="+mn-ea"/>
                </a:rPr>
                <a:t>의 원리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어느 죄수의 이야기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4800" b="1" kern="0" dirty="0" smtClean="0">
                  <a:solidFill>
                    <a:srgbClr val="FFFFFF"/>
                  </a:solidFill>
                  <a:latin typeface="+mn-ea"/>
                </a:rPr>
                <a:t>1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8" name="모서리가 둥근 직사각형 7"/>
          <p:cNvSpPr/>
          <p:nvPr/>
        </p:nvSpPr>
        <p:spPr bwMode="auto">
          <a:xfrm>
            <a:off x="1621905" y="1700808"/>
            <a:ext cx="7114108" cy="4536504"/>
          </a:xfrm>
          <a:prstGeom prst="roundRect">
            <a:avLst>
              <a:gd name="adj" fmla="val 7733"/>
            </a:avLst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0">
              <a:lnSpc>
                <a:spcPct val="120000"/>
              </a:lnSpc>
            </a:pP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한 심리학자가 교도소를 방문하였습니다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그는 그 곳에서 우연히 몇몇 재소자들에게 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IQ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검사를 해주게 되었습니다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. </a:t>
            </a:r>
          </a:p>
          <a:p>
            <a:pPr latinLnBrk="0">
              <a:lnSpc>
                <a:spcPct val="120000"/>
              </a:lnSpc>
            </a:pPr>
            <a:endParaRPr lang="en-US" altLang="ko-KR" sz="1400" dirty="0" smtClean="0">
              <a:solidFill>
                <a:schemeClr val="tx1"/>
              </a:solidFill>
              <a:latin typeface="+mn-ea"/>
            </a:endParaRPr>
          </a:p>
          <a:p>
            <a:pPr latinLnBrk="0">
              <a:lnSpc>
                <a:spcPct val="120000"/>
              </a:lnSpc>
            </a:pP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몇 년 후 한 사람이 그 심리학자를 방문했습니다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그는 심리학자에게 “저를 아시겠습니까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?”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라고 물었습니다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심리학자는 그를 알아보지 못하고 “누구십니까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?”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라고 되물었고 그는 다음과 같이 대답했습니다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pPr latinLnBrk="0">
              <a:lnSpc>
                <a:spcPct val="120000"/>
              </a:lnSpc>
            </a:pPr>
            <a:endParaRPr lang="en-US" altLang="ko-KR" sz="1400" dirty="0" smtClean="0">
              <a:solidFill>
                <a:schemeClr val="tx1"/>
              </a:solidFill>
              <a:latin typeface="+mn-ea"/>
            </a:endParaRPr>
          </a:p>
          <a:p>
            <a:pPr latinLnBrk="0">
              <a:lnSpc>
                <a:spcPct val="120000"/>
              </a:lnSpc>
            </a:pP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“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아마도 선생님은 저를 기억하지 못하실 것입니다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저는 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OO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형무소에 있던 사람인데 어느 날 선생님께서 오셔서 아이큐 검사를 해주시고 저에게 ‘자네 아이큐가 높군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.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’이라고 말씀하셨습니다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저는 그런 말을 처음 들었기 때문에 선생님의 그 한마디가 저의 인생을 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180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도 바꾸어놓았습니다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그 이후로 저는 완전히 다른 사람이 되어서 모범수가 되었고 빨리 출소를 하게 되었습니다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선생님은 제 생명을 건진 사람입니다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.”</a:t>
            </a:r>
          </a:p>
          <a:p>
            <a:pPr latinLnBrk="0">
              <a:lnSpc>
                <a:spcPct val="120000"/>
              </a:lnSpc>
            </a:pPr>
            <a:endParaRPr lang="en-US" altLang="ko-KR" sz="1400" dirty="0" smtClean="0">
              <a:solidFill>
                <a:schemeClr val="tx1"/>
              </a:solidFill>
              <a:latin typeface="+mn-ea"/>
            </a:endParaRPr>
          </a:p>
          <a:p>
            <a:pPr latinLnBrk="0">
              <a:lnSpc>
                <a:spcPct val="120000"/>
              </a:lnSpc>
            </a:pP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그 이후로 한때 형무소 재소자였던 그는 심리학자의 도움으로 새로운 삶을 사는 훌륭한 시민이 되었습니다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3600" b="1" kern="0" dirty="0" smtClean="0">
                  <a:latin typeface="+mn-ea"/>
                </a:rPr>
                <a:t>g 1t</a:t>
              </a:r>
              <a:r>
                <a:rPr kumimoji="1" lang="ko-KR" altLang="en-US" sz="3600" b="1" kern="0" dirty="0" smtClean="0">
                  <a:latin typeface="+mn-ea"/>
                </a:rPr>
                <a:t>의 원리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우리가 해야 할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1g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의 일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4800" b="1" kern="0" dirty="0" smtClean="0">
                  <a:solidFill>
                    <a:srgbClr val="FFFFFF"/>
                  </a:solidFill>
                  <a:latin typeface="+mn-ea"/>
                </a:rPr>
                <a:t>1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1" name="직사각형 10"/>
          <p:cNvSpPr/>
          <p:nvPr/>
        </p:nvSpPr>
        <p:spPr>
          <a:xfrm>
            <a:off x="2016225" y="2636912"/>
            <a:ext cx="6227664" cy="783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lvl="1" indent="-180975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주변 사람들의 </a:t>
            </a:r>
            <a:r>
              <a:rPr lang="ko-KR" altLang="en-US" sz="1600" dirty="0" smtClean="0">
                <a:latin typeface="+mn-ea"/>
              </a:rPr>
              <a:t>사랑과 인정욕구를 충족시켜서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자아실현욕구로 발전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하게 도와준다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 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2016224" y="4877892"/>
            <a:ext cx="671978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lvl="1" indent="-180975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스스로를 사랑하고 인정함으로써 사랑과 인정욕구를 충족시켜서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자아실현욕구로 발전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한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6" name="모서리가 둥근 직사각형 15"/>
          <p:cNvSpPr/>
          <p:nvPr/>
        </p:nvSpPr>
        <p:spPr bwMode="auto">
          <a:xfrm>
            <a:off x="1763688" y="1917006"/>
            <a:ext cx="5400600" cy="576064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algn="ctr" eaLnBrk="0" latinLnBrk="0">
              <a:defRPr/>
            </a:pPr>
            <a:r>
              <a:rPr kumimoji="1" lang="ko-KR" altLang="en-US" sz="1600" b="1" kern="0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내 </a:t>
            </a:r>
            <a:r>
              <a:rPr kumimoji="1" lang="ko-KR" altLang="en-US" sz="1600" b="1" kern="0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주변에 있는 사람들</a:t>
            </a:r>
            <a:r>
              <a:rPr lang="ko-KR" altLang="en-US" sz="16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 을 사랑해주고 인정해준다</a:t>
            </a:r>
            <a:r>
              <a:rPr lang="en-US" altLang="ko-KR" sz="16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kumimoji="0" lang="ko-KR" altLang="en-US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7" name="모서리가 둥근 직사각형 16"/>
          <p:cNvSpPr/>
          <p:nvPr/>
        </p:nvSpPr>
        <p:spPr bwMode="auto">
          <a:xfrm>
            <a:off x="1763688" y="4149080"/>
            <a:ext cx="5400600" cy="576064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indent="361950" eaLnBrk="0" latinLnBrk="0">
              <a:defRPr/>
            </a:pPr>
            <a:r>
              <a:rPr kumimoji="1" lang="ko-KR" altLang="en-US" sz="1600" b="1" kern="0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나</a:t>
            </a:r>
            <a:r>
              <a:rPr kumimoji="1" lang="en-US" altLang="ko-KR" sz="1600" b="1" kern="0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 </a:t>
            </a:r>
            <a:r>
              <a:rPr kumimoji="1" lang="ko-KR" altLang="en-US" sz="1600" b="1" kern="0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자신</a:t>
            </a:r>
            <a:r>
              <a:rPr lang="ko-KR" altLang="en-US" sz="16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을 사랑하고 인정한다</a:t>
            </a:r>
            <a:r>
              <a:rPr lang="en-US" altLang="ko-KR" sz="16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kumimoji="0" lang="ko-KR" altLang="en-US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1147</TotalTime>
  <Words>388</Words>
  <Application>Microsoft Office PowerPoint</Application>
  <PresentationFormat>화면 슬라이드 쇼(4:3)</PresentationFormat>
  <Paragraphs>54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7</vt:i4>
      </vt:variant>
    </vt:vector>
  </HeadingPairs>
  <TitlesOfParts>
    <vt:vector size="9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USER</cp:lastModifiedBy>
  <cp:revision>188</cp:revision>
  <dcterms:created xsi:type="dcterms:W3CDTF">2013-07-26T07:32:19Z</dcterms:created>
  <dcterms:modified xsi:type="dcterms:W3CDTF">2014-01-28T05:13:31Z</dcterms:modified>
</cp:coreProperties>
</file>