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1"/>
  </p:notesMasterIdLst>
  <p:sldIdLst>
    <p:sldId id="325" r:id="rId3"/>
    <p:sldId id="258" r:id="rId4"/>
    <p:sldId id="317" r:id="rId5"/>
    <p:sldId id="318" r:id="rId6"/>
    <p:sldId id="320" r:id="rId7"/>
    <p:sldId id="321" r:id="rId8"/>
    <p:sldId id="322" r:id="rId9"/>
    <p:sldId id="324" r:id="rId10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>
        <p:scale>
          <a:sx n="75" d="100"/>
          <a:sy n="75" d="100"/>
        </p:scale>
        <p:origin x="-1236" y="-156"/>
      </p:cViewPr>
      <p:guideLst>
        <p:guide orient="horz" pos="1389"/>
        <p:guide orient="horz" pos="799"/>
        <p:guide orient="horz" pos="482"/>
        <p:guide orient="horz" pos="1797"/>
        <p:guide orient="horz" pos="3929"/>
        <p:guide orient="horz" pos="1071"/>
        <p:guide orient="horz" pos="2069"/>
        <p:guide pos="793"/>
        <p:guide pos="1338"/>
        <p:guide pos="1565"/>
        <p:guide pos="5511"/>
        <p:guide pos="5193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2014-01-28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장력</a:t>
            </a: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場力</a:t>
            </a: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의 원리</a:t>
            </a:r>
            <a:endParaRPr lang="en-US" altLang="ko-KR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력이란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장력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場力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이란 무엇인가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1619672" y="1832197"/>
            <a:ext cx="2507247" cy="395536"/>
            <a:chOff x="1619672" y="1832197"/>
            <a:chExt cx="250724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1948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공간에 흐르는 기운</a:t>
              </a:r>
              <a:endParaRPr kumimoji="1" lang="en-US" altLang="ko-KR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직사각형 13"/>
          <p:cNvSpPr/>
          <p:nvPr/>
        </p:nvSpPr>
        <p:spPr>
          <a:xfrm>
            <a:off x="2484438" y="3284984"/>
            <a:ext cx="1021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장</a:t>
            </a:r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場</a:t>
            </a:r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2800" b="1" dirty="0">
              <a:solidFill>
                <a:srgbClr val="008000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484438" y="3975447"/>
            <a:ext cx="1021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kern="0" dirty="0" err="1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력</a:t>
            </a:r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400" b="1" kern="0" dirty="0" err="1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力</a:t>
            </a:r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2800" b="1" dirty="0">
              <a:solidFill>
                <a:srgbClr val="008000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409425" y="3385456"/>
            <a:ext cx="7360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 smtClean="0">
                <a:latin typeface="+mn-ea"/>
              </a:rPr>
              <a:t>= </a:t>
            </a:r>
            <a:r>
              <a:rPr lang="ko-KR" altLang="en-US" sz="1400" b="1" dirty="0" smtClean="0">
                <a:latin typeface="+mn-ea"/>
              </a:rPr>
              <a:t>공간</a:t>
            </a:r>
            <a:endParaRPr lang="ko-KR" altLang="en-US" sz="1400" b="1" dirty="0">
              <a:latin typeface="+mn-ea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3409425" y="4080113"/>
            <a:ext cx="13837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 smtClean="0">
                <a:latin typeface="+mn-ea"/>
              </a:rPr>
              <a:t>= </a:t>
            </a:r>
            <a:r>
              <a:rPr lang="ko-KR" altLang="en-US" sz="1400" b="1" dirty="0" smtClean="0">
                <a:latin typeface="+mn-ea"/>
              </a:rPr>
              <a:t>에너지</a:t>
            </a:r>
            <a:r>
              <a:rPr lang="en-US" altLang="ko-KR" sz="1400" b="1" dirty="0" smtClean="0">
                <a:latin typeface="+mn-ea"/>
              </a:rPr>
              <a:t>, </a:t>
            </a:r>
            <a:r>
              <a:rPr lang="ko-KR" altLang="en-US" sz="1400" b="1" dirty="0" smtClean="0">
                <a:latin typeface="+mn-ea"/>
              </a:rPr>
              <a:t>기운</a:t>
            </a:r>
            <a:endParaRPr lang="ko-KR" altLang="en-US" sz="1400" b="1" dirty="0">
              <a:latin typeface="+mn-ea"/>
            </a:endParaRPr>
          </a:p>
        </p:txBody>
      </p:sp>
      <p:sp>
        <p:nvSpPr>
          <p:cNvPr id="32" name="자유형 31"/>
          <p:cNvSpPr/>
          <p:nvPr/>
        </p:nvSpPr>
        <p:spPr>
          <a:xfrm>
            <a:off x="4932040" y="3573016"/>
            <a:ext cx="360040" cy="720080"/>
          </a:xfrm>
          <a:custGeom>
            <a:avLst/>
            <a:gdLst>
              <a:gd name="connsiteX0" fmla="*/ 0 w 1152128"/>
              <a:gd name="connsiteY0" fmla="*/ 0 h 725043"/>
              <a:gd name="connsiteX1" fmla="*/ 1152128 w 1152128"/>
              <a:gd name="connsiteY1" fmla="*/ 0 h 725043"/>
              <a:gd name="connsiteX2" fmla="*/ 1152128 w 1152128"/>
              <a:gd name="connsiteY2" fmla="*/ 725043 h 725043"/>
              <a:gd name="connsiteX3" fmla="*/ 0 w 1152128"/>
              <a:gd name="connsiteY3" fmla="*/ 725043 h 725043"/>
              <a:gd name="connsiteX4" fmla="*/ 0 w 1152128"/>
              <a:gd name="connsiteY4" fmla="*/ 0 h 725043"/>
              <a:gd name="connsiteX0" fmla="*/ 0 w 1152128"/>
              <a:gd name="connsiteY0" fmla="*/ 725043 h 816483"/>
              <a:gd name="connsiteX1" fmla="*/ 0 w 1152128"/>
              <a:gd name="connsiteY1" fmla="*/ 0 h 816483"/>
              <a:gd name="connsiteX2" fmla="*/ 1152128 w 1152128"/>
              <a:gd name="connsiteY2" fmla="*/ 0 h 816483"/>
              <a:gd name="connsiteX3" fmla="*/ 1152128 w 1152128"/>
              <a:gd name="connsiteY3" fmla="*/ 725043 h 816483"/>
              <a:gd name="connsiteX4" fmla="*/ 91440 w 1152128"/>
              <a:gd name="connsiteY4" fmla="*/ 816483 h 816483"/>
              <a:gd name="connsiteX0" fmla="*/ 0 w 1152128"/>
              <a:gd name="connsiteY0" fmla="*/ 725043 h 816483"/>
              <a:gd name="connsiteX1" fmla="*/ 0 w 1152128"/>
              <a:gd name="connsiteY1" fmla="*/ 0 h 816483"/>
              <a:gd name="connsiteX2" fmla="*/ 1152128 w 1152128"/>
              <a:gd name="connsiteY2" fmla="*/ 0 h 816483"/>
              <a:gd name="connsiteX3" fmla="*/ 1152128 w 1152128"/>
              <a:gd name="connsiteY3" fmla="*/ 725043 h 816483"/>
              <a:gd name="connsiteX4" fmla="*/ 91440 w 1152128"/>
              <a:gd name="connsiteY4" fmla="*/ 816483 h 816483"/>
              <a:gd name="connsiteX0" fmla="*/ 0 w 1152128"/>
              <a:gd name="connsiteY0" fmla="*/ 725043 h 725043"/>
              <a:gd name="connsiteX1" fmla="*/ 0 w 1152128"/>
              <a:gd name="connsiteY1" fmla="*/ 0 h 725043"/>
              <a:gd name="connsiteX2" fmla="*/ 1152128 w 1152128"/>
              <a:gd name="connsiteY2" fmla="*/ 0 h 725043"/>
              <a:gd name="connsiteX3" fmla="*/ 1152128 w 1152128"/>
              <a:gd name="connsiteY3" fmla="*/ 725043 h 725043"/>
              <a:gd name="connsiteX4" fmla="*/ 72008 w 1152128"/>
              <a:gd name="connsiteY4" fmla="*/ 725043 h 725043"/>
              <a:gd name="connsiteX0" fmla="*/ 0 w 1152128"/>
              <a:gd name="connsiteY0" fmla="*/ 725043 h 725043"/>
              <a:gd name="connsiteX1" fmla="*/ 1152128 w 1152128"/>
              <a:gd name="connsiteY1" fmla="*/ 0 h 725043"/>
              <a:gd name="connsiteX2" fmla="*/ 1152128 w 1152128"/>
              <a:gd name="connsiteY2" fmla="*/ 725043 h 725043"/>
              <a:gd name="connsiteX3" fmla="*/ 72008 w 1152128"/>
              <a:gd name="connsiteY3" fmla="*/ 725043 h 725043"/>
              <a:gd name="connsiteX0" fmla="*/ 0 w 1224136"/>
              <a:gd name="connsiteY0" fmla="*/ 4963 h 725043"/>
              <a:gd name="connsiteX1" fmla="*/ 1224136 w 1224136"/>
              <a:gd name="connsiteY1" fmla="*/ 0 h 725043"/>
              <a:gd name="connsiteX2" fmla="*/ 1224136 w 1224136"/>
              <a:gd name="connsiteY2" fmla="*/ 725043 h 725043"/>
              <a:gd name="connsiteX3" fmla="*/ 144016 w 1224136"/>
              <a:gd name="connsiteY3" fmla="*/ 725043 h 725043"/>
              <a:gd name="connsiteX0" fmla="*/ 0 w 1224136"/>
              <a:gd name="connsiteY0" fmla="*/ 4963 h 725043"/>
              <a:gd name="connsiteX1" fmla="*/ 144016 w 1224136"/>
              <a:gd name="connsiteY1" fmla="*/ 4963 h 725043"/>
              <a:gd name="connsiteX2" fmla="*/ 1224136 w 1224136"/>
              <a:gd name="connsiteY2" fmla="*/ 0 h 725043"/>
              <a:gd name="connsiteX3" fmla="*/ 1224136 w 1224136"/>
              <a:gd name="connsiteY3" fmla="*/ 725043 h 725043"/>
              <a:gd name="connsiteX4" fmla="*/ 144016 w 1224136"/>
              <a:gd name="connsiteY4" fmla="*/ 725043 h 725043"/>
              <a:gd name="connsiteX0" fmla="*/ 0 w 1224136"/>
              <a:gd name="connsiteY0" fmla="*/ 4963 h 725043"/>
              <a:gd name="connsiteX1" fmla="*/ 144016 w 1224136"/>
              <a:gd name="connsiteY1" fmla="*/ 4963 h 725043"/>
              <a:gd name="connsiteX2" fmla="*/ 1224136 w 1224136"/>
              <a:gd name="connsiteY2" fmla="*/ 0 h 725043"/>
              <a:gd name="connsiteX3" fmla="*/ 1224136 w 1224136"/>
              <a:gd name="connsiteY3" fmla="*/ 725043 h 725043"/>
              <a:gd name="connsiteX4" fmla="*/ 0 w 1224136"/>
              <a:gd name="connsiteY4" fmla="*/ 725043 h 72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4136" h="725043">
                <a:moveTo>
                  <a:pt x="0" y="4963"/>
                </a:moveTo>
                <a:lnTo>
                  <a:pt x="144016" y="4963"/>
                </a:lnTo>
                <a:lnTo>
                  <a:pt x="1224136" y="0"/>
                </a:lnTo>
                <a:lnTo>
                  <a:pt x="1224136" y="725043"/>
                </a:lnTo>
                <a:lnTo>
                  <a:pt x="0" y="725043"/>
                </a:lnTo>
              </a:path>
            </a:pathLst>
          </a:custGeom>
          <a:ln w="19050">
            <a:solidFill>
              <a:srgbClr val="008000"/>
            </a:solidFill>
            <a:prstDash val="sysDash"/>
          </a:ln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5652120" y="4005510"/>
            <a:ext cx="27363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indent="-180975" defTabSz="966788" latinLnBrk="0">
              <a:buClr>
                <a:srgbClr val="285DA6"/>
              </a:buClr>
            </a:pP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=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공간 속에 흐르는 에너지</a:t>
            </a:r>
            <a:endParaRPr lang="en-US" altLang="ko-KR" sz="44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6156176" y="3429000"/>
            <a:ext cx="16241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장력</a:t>
            </a:r>
            <a:r>
              <a:rPr lang="en-US" altLang="ko-KR" sz="24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4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場力</a:t>
            </a:r>
            <a:r>
              <a:rPr lang="en-US" altLang="ko-KR" sz="24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력이란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장력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場力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은 왜 중요한가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824915" cy="395536"/>
            <a:chOff x="1619672" y="1832197"/>
            <a:chExt cx="382491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51250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행복과 밀접한 관련이 있는 장력</a:t>
              </a:r>
              <a:endParaRPr kumimoji="1" lang="en-US" altLang="ko-KR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6" name="직사각형 15"/>
          <p:cNvSpPr/>
          <p:nvPr/>
        </p:nvSpPr>
        <p:spPr>
          <a:xfrm>
            <a:off x="2016225" y="2852936"/>
            <a:ext cx="62276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우리들은 어디를 가나 어떤 장에 임하게 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그 장에 임하게 되면 그 장력을 호흡하게 </a:t>
            </a:r>
            <a:r>
              <a:rPr lang="ko-KR" altLang="en-US" sz="1600" dirty="0" smtClean="0"/>
              <a:t>됨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우리의 생체는 항상 장력과 소통하게 되므로 그 장의 에너지는 우리의 행복과 밀접한 관련이 </a:t>
            </a:r>
            <a:r>
              <a:rPr lang="ko-KR" altLang="en-US" sz="1600" dirty="0" smtClean="0"/>
              <a:t>있음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력이란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장력의 종류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194662" cy="395536"/>
            <a:chOff x="1619672" y="1832197"/>
            <a:chExt cx="219466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88224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양장력과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악장력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 useBgFill="1">
        <p:nvSpPr>
          <p:cNvPr id="11" name="모서리가 둥근 직사각형 10"/>
          <p:cNvSpPr/>
          <p:nvPr/>
        </p:nvSpPr>
        <p:spPr>
          <a:xfrm>
            <a:off x="5436096" y="2852739"/>
            <a:ext cx="2208291" cy="792285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악장력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2" name="모서리가 둥근 직사각형 11"/>
          <p:cNvSpPr/>
          <p:nvPr/>
        </p:nvSpPr>
        <p:spPr>
          <a:xfrm>
            <a:off x="2124075" y="2852739"/>
            <a:ext cx="2208291" cy="792285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양장력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196083" y="3932496"/>
            <a:ext cx="2375917" cy="1152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그 </a:t>
            </a:r>
            <a:r>
              <a:rPr lang="ko-KR" altLang="en-US" sz="1600" dirty="0" err="1" smtClean="0"/>
              <a:t>장력권에</a:t>
            </a:r>
            <a:r>
              <a:rPr lang="ko-KR" altLang="en-US" sz="1600" dirty="0" smtClean="0"/>
              <a:t> 있으면 생명체가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행복해지는 </a:t>
            </a:r>
            <a:r>
              <a:rPr lang="ko-KR" altLang="en-US" sz="1600" dirty="0" smtClean="0"/>
              <a:t>에너지</a:t>
            </a:r>
            <a:endParaRPr lang="en-US" altLang="ko-KR" sz="1600" dirty="0" smtClean="0"/>
          </a:p>
        </p:txBody>
      </p:sp>
      <p:sp>
        <p:nvSpPr>
          <p:cNvPr id="14" name="직사각형 13"/>
          <p:cNvSpPr/>
          <p:nvPr/>
        </p:nvSpPr>
        <p:spPr>
          <a:xfrm>
            <a:off x="5364337" y="3932496"/>
            <a:ext cx="26640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그 </a:t>
            </a:r>
            <a:r>
              <a:rPr lang="ko-KR" altLang="en-US" sz="1600" dirty="0" err="1" smtClean="0"/>
              <a:t>장력권에</a:t>
            </a:r>
            <a:r>
              <a:rPr lang="ko-KR" altLang="en-US" sz="1600" dirty="0" smtClean="0"/>
              <a:t> 있으면 생명체가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힘을 잃게 만드는 </a:t>
            </a:r>
            <a:r>
              <a:rPr lang="ko-KR" altLang="en-US" sz="1600" dirty="0" smtClean="0"/>
              <a:t>에너지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모서리가 둥근 직사각형 29"/>
          <p:cNvSpPr/>
          <p:nvPr/>
        </p:nvSpPr>
        <p:spPr>
          <a:xfrm>
            <a:off x="2061588" y="4365104"/>
            <a:ext cx="998243" cy="648072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22" name="꺾인 연결선 21"/>
          <p:cNvCxnSpPr>
            <a:stCxn id="12" idx="2"/>
            <a:endCxn id="16" idx="0"/>
          </p:cNvCxnSpPr>
          <p:nvPr/>
        </p:nvCxnSpPr>
        <p:spPr>
          <a:xfrm rot="16200000" flipH="1">
            <a:off x="3216121" y="3657123"/>
            <a:ext cx="720080" cy="695881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꺾인 연결선 17"/>
          <p:cNvCxnSpPr>
            <a:stCxn id="12" idx="2"/>
            <a:endCxn id="15" idx="0"/>
          </p:cNvCxnSpPr>
          <p:nvPr/>
        </p:nvCxnSpPr>
        <p:spPr>
          <a:xfrm rot="5400000">
            <a:off x="2542679" y="3679562"/>
            <a:ext cx="720080" cy="651005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력이란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장력의 종류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819833" cy="395536"/>
            <a:chOff x="1619672" y="1832197"/>
            <a:chExt cx="2819833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5074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천연 장력과 인공 장력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 useBgFill="1">
        <p:nvSpPr>
          <p:cNvPr id="12" name="모서리가 둥근 직사각형 11"/>
          <p:cNvSpPr/>
          <p:nvPr/>
        </p:nvSpPr>
        <p:spPr>
          <a:xfrm>
            <a:off x="2124075" y="2852739"/>
            <a:ext cx="2208291" cy="792285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양장력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145341" y="4365104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/>
              <a:t>천연 </a:t>
            </a:r>
            <a:r>
              <a:rPr lang="ko-KR" altLang="en-US" sz="1600" b="1" dirty="0" err="1" smtClean="0"/>
              <a:t>양장력</a:t>
            </a:r>
            <a:endParaRPr lang="en-US" altLang="ko-KR" sz="1600" b="1" dirty="0" smtClean="0"/>
          </a:p>
        </p:txBody>
      </p:sp>
      <p:sp>
        <p:nvSpPr>
          <p:cNvPr id="16" name="직사각형 15"/>
          <p:cNvSpPr/>
          <p:nvPr/>
        </p:nvSpPr>
        <p:spPr>
          <a:xfrm>
            <a:off x="3492227" y="4365104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인공 </a:t>
            </a:r>
            <a:r>
              <a:rPr lang="ko-KR" altLang="en-US" sz="1600" dirty="0" err="1" smtClean="0"/>
              <a:t>양장력</a:t>
            </a:r>
            <a:endParaRPr lang="en-US" altLang="ko-KR" sz="1600" dirty="0" smtClean="0"/>
          </a:p>
        </p:txBody>
      </p:sp>
      <p:sp>
        <p:nvSpPr>
          <p:cNvPr id="28" name="직사각형 27"/>
          <p:cNvSpPr/>
          <p:nvPr/>
        </p:nvSpPr>
        <p:spPr>
          <a:xfrm>
            <a:off x="2124075" y="5682734"/>
            <a:ext cx="8637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명당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9" name="아래쪽 화살표 28"/>
          <p:cNvSpPr/>
          <p:nvPr/>
        </p:nvSpPr>
        <p:spPr>
          <a:xfrm>
            <a:off x="2205684" y="5035912"/>
            <a:ext cx="720000" cy="54000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5364088" y="4365105"/>
            <a:ext cx="998243" cy="648072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32" name="꺾인 연결선 31"/>
          <p:cNvCxnSpPr>
            <a:stCxn id="11" idx="2"/>
            <a:endCxn id="35" idx="0"/>
          </p:cNvCxnSpPr>
          <p:nvPr/>
        </p:nvCxnSpPr>
        <p:spPr>
          <a:xfrm rot="16200000" flipH="1">
            <a:off x="6523382" y="3661884"/>
            <a:ext cx="720081" cy="686360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꺾인 연결선 32"/>
          <p:cNvCxnSpPr>
            <a:stCxn id="11" idx="2"/>
            <a:endCxn id="34" idx="0"/>
          </p:cNvCxnSpPr>
          <p:nvPr/>
        </p:nvCxnSpPr>
        <p:spPr>
          <a:xfrm rot="5400000">
            <a:off x="5849939" y="3674801"/>
            <a:ext cx="720081" cy="660526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5447841" y="4365105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천연 </a:t>
            </a:r>
            <a:r>
              <a:rPr lang="ko-KR" altLang="en-US" sz="1600" dirty="0" err="1" smtClean="0"/>
              <a:t>악장력</a:t>
            </a:r>
            <a:endParaRPr lang="en-US" altLang="ko-KR" sz="1600" dirty="0" smtClean="0"/>
          </a:p>
        </p:txBody>
      </p:sp>
      <p:sp>
        <p:nvSpPr>
          <p:cNvPr id="35" name="직사각형 34"/>
          <p:cNvSpPr/>
          <p:nvPr/>
        </p:nvSpPr>
        <p:spPr>
          <a:xfrm>
            <a:off x="6794727" y="4365105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인공 </a:t>
            </a:r>
            <a:r>
              <a:rPr lang="ko-KR" altLang="en-US" sz="1600" dirty="0" err="1" smtClean="0"/>
              <a:t>악장력</a:t>
            </a:r>
            <a:endParaRPr lang="en-US" altLang="ko-KR" sz="1600" dirty="0" smtClean="0"/>
          </a:p>
        </p:txBody>
      </p:sp>
      <p:sp>
        <p:nvSpPr>
          <p:cNvPr id="36" name="직사각형 35"/>
          <p:cNvSpPr/>
          <p:nvPr/>
        </p:nvSpPr>
        <p:spPr>
          <a:xfrm>
            <a:off x="5436096" y="5661249"/>
            <a:ext cx="8637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</a:rPr>
              <a:t>흉당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7" name="아래쪽 화살표 36"/>
          <p:cNvSpPr/>
          <p:nvPr/>
        </p:nvSpPr>
        <p:spPr>
          <a:xfrm>
            <a:off x="5508184" y="5035913"/>
            <a:ext cx="720000" cy="54000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 useBgFill="1">
        <p:nvSpPr>
          <p:cNvPr id="11" name="모서리가 둥근 직사각형 10"/>
          <p:cNvSpPr/>
          <p:nvPr/>
        </p:nvSpPr>
        <p:spPr>
          <a:xfrm>
            <a:off x="5436096" y="2852739"/>
            <a:ext cx="2208291" cy="792285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악장력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모서리가 둥근 직사각형 29"/>
          <p:cNvSpPr/>
          <p:nvPr/>
        </p:nvSpPr>
        <p:spPr>
          <a:xfrm>
            <a:off x="3429741" y="4365104"/>
            <a:ext cx="998243" cy="648072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22" name="꺾인 연결선 21"/>
          <p:cNvCxnSpPr>
            <a:stCxn id="12" idx="2"/>
            <a:endCxn id="16" idx="0"/>
          </p:cNvCxnSpPr>
          <p:nvPr/>
        </p:nvCxnSpPr>
        <p:spPr>
          <a:xfrm rot="16200000" flipH="1">
            <a:off x="3216121" y="3657123"/>
            <a:ext cx="720080" cy="695881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꺾인 연결선 17"/>
          <p:cNvCxnSpPr>
            <a:stCxn id="12" idx="2"/>
            <a:endCxn id="15" idx="0"/>
          </p:cNvCxnSpPr>
          <p:nvPr/>
        </p:nvCxnSpPr>
        <p:spPr>
          <a:xfrm rot="5400000">
            <a:off x="2542679" y="3679562"/>
            <a:ext cx="720080" cy="651005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력이란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장력의 종류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819833" cy="395536"/>
            <a:chOff x="1619672" y="1832197"/>
            <a:chExt cx="2819833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5074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천연 장력과 인공 장력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 useBgFill="1">
        <p:nvSpPr>
          <p:cNvPr id="12" name="모서리가 둥근 직사각형 11"/>
          <p:cNvSpPr/>
          <p:nvPr/>
        </p:nvSpPr>
        <p:spPr>
          <a:xfrm>
            <a:off x="2124075" y="2852739"/>
            <a:ext cx="2208291" cy="792285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양장력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145341" y="4365104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천연 </a:t>
            </a:r>
            <a:r>
              <a:rPr lang="ko-KR" altLang="en-US" sz="1600" dirty="0" err="1" smtClean="0"/>
              <a:t>양장력</a:t>
            </a:r>
            <a:endParaRPr lang="en-US" altLang="ko-KR" sz="1600" dirty="0" smtClean="0"/>
          </a:p>
        </p:txBody>
      </p:sp>
      <p:sp>
        <p:nvSpPr>
          <p:cNvPr id="16" name="직사각형 15"/>
          <p:cNvSpPr/>
          <p:nvPr/>
        </p:nvSpPr>
        <p:spPr>
          <a:xfrm>
            <a:off x="3492227" y="4365104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/>
              <a:t>인공 </a:t>
            </a:r>
            <a:r>
              <a:rPr lang="ko-KR" altLang="en-US" sz="1600" b="1" dirty="0" err="1" smtClean="0"/>
              <a:t>양장력</a:t>
            </a:r>
            <a:endParaRPr lang="en-US" altLang="ko-KR" sz="1600" b="1" dirty="0" smtClean="0"/>
          </a:p>
        </p:txBody>
      </p:sp>
      <p:sp>
        <p:nvSpPr>
          <p:cNvPr id="31" name="모서리가 둥근 직사각형 30"/>
          <p:cNvSpPr/>
          <p:nvPr/>
        </p:nvSpPr>
        <p:spPr>
          <a:xfrm>
            <a:off x="6742109" y="4365105"/>
            <a:ext cx="998243" cy="648072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32" name="꺾인 연결선 31"/>
          <p:cNvCxnSpPr>
            <a:stCxn id="11" idx="2"/>
            <a:endCxn id="35" idx="0"/>
          </p:cNvCxnSpPr>
          <p:nvPr/>
        </p:nvCxnSpPr>
        <p:spPr>
          <a:xfrm rot="16200000" flipH="1">
            <a:off x="6523382" y="3661884"/>
            <a:ext cx="720081" cy="686360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꺾인 연결선 32"/>
          <p:cNvCxnSpPr>
            <a:stCxn id="11" idx="2"/>
            <a:endCxn id="34" idx="0"/>
          </p:cNvCxnSpPr>
          <p:nvPr/>
        </p:nvCxnSpPr>
        <p:spPr>
          <a:xfrm rot="5400000">
            <a:off x="5849939" y="3674801"/>
            <a:ext cx="720081" cy="660526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5447841" y="4365105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천연 </a:t>
            </a:r>
            <a:r>
              <a:rPr lang="ko-KR" altLang="en-US" sz="1600" dirty="0" err="1" smtClean="0"/>
              <a:t>악장력</a:t>
            </a:r>
            <a:endParaRPr lang="en-US" altLang="ko-KR" sz="1600" dirty="0" smtClean="0"/>
          </a:p>
        </p:txBody>
      </p:sp>
      <p:sp>
        <p:nvSpPr>
          <p:cNvPr id="35" name="직사각형 34"/>
          <p:cNvSpPr/>
          <p:nvPr/>
        </p:nvSpPr>
        <p:spPr>
          <a:xfrm>
            <a:off x="6794727" y="4365105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인공 </a:t>
            </a:r>
            <a:r>
              <a:rPr lang="ko-KR" altLang="en-US" sz="1600" dirty="0" err="1" smtClean="0"/>
              <a:t>악장력</a:t>
            </a:r>
            <a:endParaRPr lang="en-US" altLang="ko-KR" sz="1600" dirty="0" smtClean="0"/>
          </a:p>
        </p:txBody>
      </p:sp>
      <p:sp useBgFill="1">
        <p:nvSpPr>
          <p:cNvPr id="11" name="모서리가 둥근 직사각형 10"/>
          <p:cNvSpPr/>
          <p:nvPr/>
        </p:nvSpPr>
        <p:spPr>
          <a:xfrm>
            <a:off x="5436096" y="2852739"/>
            <a:ext cx="2208291" cy="792285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악장력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43" name="그룹 42"/>
          <p:cNvGrpSpPr/>
          <p:nvPr/>
        </p:nvGrpSpPr>
        <p:grpSpPr>
          <a:xfrm>
            <a:off x="3924101" y="4949879"/>
            <a:ext cx="3317129" cy="639361"/>
            <a:chOff x="3924101" y="4949879"/>
            <a:chExt cx="3317129" cy="495767"/>
          </a:xfrm>
          <a:solidFill>
            <a:schemeClr val="accent3">
              <a:lumMod val="60000"/>
              <a:lumOff val="40000"/>
            </a:schemeClr>
          </a:solidFill>
        </p:grpSpPr>
        <p:cxnSp>
          <p:nvCxnSpPr>
            <p:cNvPr id="38" name="꺾인 연결선 37"/>
            <p:cNvCxnSpPr>
              <a:stCxn id="16" idx="2"/>
              <a:endCxn id="31" idx="2"/>
            </p:cNvCxnSpPr>
            <p:nvPr/>
          </p:nvCxnSpPr>
          <p:spPr>
            <a:xfrm rot="16200000" flipH="1">
              <a:off x="5551017" y="3322963"/>
              <a:ext cx="63298" cy="3317129"/>
            </a:xfrm>
            <a:prstGeom prst="bentConnector3">
              <a:avLst>
                <a:gd name="adj1" fmla="val 461149"/>
              </a:avLst>
            </a:prstGeom>
            <a:grpFill/>
            <a:ln w="7620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아래쪽 화살표 41"/>
            <p:cNvSpPr/>
            <p:nvPr/>
          </p:nvSpPr>
          <p:spPr>
            <a:xfrm>
              <a:off x="5508104" y="5229200"/>
              <a:ext cx="216024" cy="216446"/>
            </a:xfrm>
            <a:prstGeom prst="downArrow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4" name="직사각형 43"/>
          <p:cNvSpPr/>
          <p:nvPr/>
        </p:nvSpPr>
        <p:spPr>
          <a:xfrm>
            <a:off x="3779912" y="5589240"/>
            <a:ext cx="38164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/>
              <a:t>인위적으로 바꿀 수 있는 장력이므로 장력이 안 좋을 경우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인위적으로 바꾸는 것이 가능</a:t>
            </a:r>
            <a:r>
              <a:rPr lang="ko-KR" altLang="en-US" sz="1400" dirty="0" smtClean="0"/>
              <a:t>함</a:t>
            </a:r>
            <a:endParaRPr lang="en-US" altLang="ko-K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력의</a:t>
              </a:r>
              <a:r>
                <a:rPr kumimoji="1" lang="ko-KR" altLang="en-US" sz="3600" b="1" kern="0" dirty="0" smtClean="0">
                  <a:latin typeface="+mn-ea"/>
                </a:rPr>
                <a:t>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양장력권에서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 살기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790197" cy="395536"/>
            <a:chOff x="1619672" y="1832197"/>
            <a:chExt cx="579019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4777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어떻게 하면 천연 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양장력권에서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살 수 있을 것인가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모서리가 둥근 직사각형 10"/>
          <p:cNvSpPr/>
          <p:nvPr/>
        </p:nvSpPr>
        <p:spPr bwMode="auto">
          <a:xfrm>
            <a:off x="2124074" y="4149080"/>
            <a:ext cx="6119813" cy="2088208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lvl="0" indent="-190500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손자병법에는 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4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종류의 장수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將帥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가 등장한다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542925" lvl="1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Tx/>
              <a:buChar char="-"/>
            </a:pP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뱃심에서 나오는 용장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勇將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), 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가슴으로 다스리는 덕장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德將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), 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머리를 쓰는 지장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智將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), 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그리고 복을 타고난 복장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福將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이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그것이다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542925" lvl="1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Tx/>
              <a:buChar char="-"/>
            </a:pP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용장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勇將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은 지장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智將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을 이기지 못하고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지장은 덕장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德將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보다 한 수 아래이며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덕장도 복장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福將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300" dirty="0" smtClean="0">
                <a:solidFill>
                  <a:schemeClr val="tx1"/>
                </a:solidFill>
                <a:latin typeface="+mn-ea"/>
              </a:rPr>
              <a:t>에게는 어쩔 도리가 없다고 한다</a:t>
            </a:r>
            <a:r>
              <a:rPr lang="en-US" altLang="ko-KR" sz="1300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3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016224" y="2599164"/>
            <a:ext cx="63722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복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福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을 짓는다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꾸준히 복을 짓게 되면 그 복이 언젠가는 도움을 주어 명당을 찾도록 도와준다</a:t>
            </a:r>
            <a:r>
              <a:rPr lang="en-US" altLang="ko-KR" sz="1400" dirty="0" smtClean="0"/>
              <a:t>. 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ko-KR" altLang="en-US" sz="14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력의</a:t>
              </a:r>
              <a:r>
                <a:rPr kumimoji="1" lang="ko-KR" altLang="en-US" sz="3600" b="1" kern="0" dirty="0" smtClean="0">
                  <a:latin typeface="+mn-ea"/>
                </a:rPr>
                <a:t>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양장력권에서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 살기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604248" cy="395536"/>
            <a:chOff x="1619672" y="1832197"/>
            <a:chExt cx="5604248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29183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우리의 의지로 인공 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양장력권을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만드는 것도 가능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8" name="직사각형 27"/>
          <p:cNvSpPr/>
          <p:nvPr/>
        </p:nvSpPr>
        <p:spPr>
          <a:xfrm>
            <a:off x="2016225" y="2852936"/>
            <a:ext cx="6227664" cy="1152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어떻게 하면 내가 있는 곳의 장력을 내 의지에 따라 </a:t>
            </a: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</a:rPr>
              <a:t>양장력으로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 만들 수 있을까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4" name="그룹 31"/>
          <p:cNvGrpSpPr/>
          <p:nvPr/>
        </p:nvGrpSpPr>
        <p:grpSpPr>
          <a:xfrm>
            <a:off x="3059832" y="4364930"/>
            <a:ext cx="4526636" cy="2016398"/>
            <a:chOff x="2628131" y="4220890"/>
            <a:chExt cx="5318377" cy="2304454"/>
          </a:xfrm>
        </p:grpSpPr>
        <p:sp>
          <p:nvSpPr>
            <p:cNvPr id="11" name="모서리가 둥근 직사각형 10"/>
            <p:cNvSpPr/>
            <p:nvPr/>
          </p:nvSpPr>
          <p:spPr>
            <a:xfrm>
              <a:off x="3779913" y="5661247"/>
              <a:ext cx="1440160" cy="864097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  <a:alpha val="50000"/>
              </a:schemeClr>
            </a:solidFill>
          </p:spPr>
          <p:txBody>
            <a:bodyPr wrap="square" rtlCol="0" anchor="ctr">
              <a:noAutofit/>
            </a:bodyPr>
            <a:lstStyle/>
            <a:p>
              <a:pPr marL="263525" indent="-263525" algn="ctr" latinLnBrk="0">
                <a:buClr>
                  <a:schemeClr val="tx1">
                    <a:lumMod val="65000"/>
                    <a:lumOff val="35000"/>
                  </a:schemeClr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+mn-ea"/>
              </a:endParaRPr>
            </a:p>
          </p:txBody>
        </p:sp>
        <p:cxnSp>
          <p:nvCxnSpPr>
            <p:cNvPr id="12" name="꺾인 연결선 11"/>
            <p:cNvCxnSpPr>
              <a:stCxn id="14" idx="2"/>
              <a:endCxn id="16" idx="0"/>
            </p:cNvCxnSpPr>
            <p:nvPr/>
          </p:nvCxnSpPr>
          <p:spPr>
            <a:xfrm rot="16200000" flipH="1">
              <a:off x="3756095" y="4989357"/>
              <a:ext cx="720080" cy="767716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23AC38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꺾인 연결선 12"/>
            <p:cNvCxnSpPr>
              <a:stCxn id="14" idx="2"/>
              <a:endCxn id="15" idx="0"/>
            </p:cNvCxnSpPr>
            <p:nvPr/>
          </p:nvCxnSpPr>
          <p:spPr>
            <a:xfrm rot="5400000">
              <a:off x="3046735" y="5047713"/>
              <a:ext cx="720080" cy="651005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23AC38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 useBgFill="1">
          <p:nvSpPr>
            <p:cNvPr id="14" name="모서리가 둥근 직사각형 13"/>
            <p:cNvSpPr/>
            <p:nvPr/>
          </p:nvSpPr>
          <p:spPr>
            <a:xfrm>
              <a:off x="2628131" y="4220890"/>
              <a:ext cx="2208291" cy="792285"/>
            </a:xfrm>
            <a:prstGeom prst="roundRect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400" b="1" spc="-120" dirty="0" err="1" smtClean="0">
                  <a:solidFill>
                    <a:schemeClr val="accent6">
                      <a:lumMod val="7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양장력</a:t>
              </a:r>
              <a:endParaRPr lang="ko-KR" altLang="en-US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2649397" y="5733255"/>
              <a:ext cx="863749" cy="5979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latinLnBrk="0">
                <a:buClr>
                  <a:schemeClr val="tx1">
                    <a:lumMod val="65000"/>
                    <a:lumOff val="35000"/>
                  </a:schemeClr>
                </a:buClr>
              </a:pPr>
              <a:r>
                <a:rPr lang="ko-KR" altLang="en-US" sz="1400" dirty="0" smtClean="0"/>
                <a:t>천연 </a:t>
              </a:r>
              <a:r>
                <a:rPr lang="ko-KR" altLang="en-US" sz="1400" dirty="0" err="1" smtClean="0"/>
                <a:t>양장력</a:t>
              </a:r>
              <a:endParaRPr lang="en-US" altLang="ko-KR" sz="1400" dirty="0" smtClean="0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3923929" y="5733255"/>
              <a:ext cx="1152128" cy="6683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latinLnBrk="0">
                <a:buClr>
                  <a:schemeClr val="tx1">
                    <a:lumMod val="65000"/>
                    <a:lumOff val="35000"/>
                  </a:schemeClr>
                </a:buClr>
              </a:pPr>
              <a:r>
                <a:rPr lang="ko-KR" altLang="en-US" sz="1600" b="1" dirty="0" smtClean="0"/>
                <a:t>인공 </a:t>
              </a:r>
              <a:r>
                <a:rPr lang="ko-KR" altLang="en-US" sz="1600" b="1" dirty="0" err="1" smtClean="0"/>
                <a:t>양장력</a:t>
              </a:r>
              <a:endParaRPr lang="en-US" altLang="ko-KR" sz="1600" b="1" dirty="0" smtClean="0"/>
            </a:p>
          </p:txBody>
        </p:sp>
        <p:cxnSp>
          <p:nvCxnSpPr>
            <p:cNvPr id="18" name="꺾인 연결선 17"/>
            <p:cNvCxnSpPr>
              <a:stCxn id="29" idx="2"/>
              <a:endCxn id="25" idx="0"/>
            </p:cNvCxnSpPr>
            <p:nvPr/>
          </p:nvCxnSpPr>
          <p:spPr>
            <a:xfrm rot="16200000" flipH="1">
              <a:off x="6811414" y="5030035"/>
              <a:ext cx="720081" cy="686360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23AC38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꺾인 연결선 21"/>
            <p:cNvCxnSpPr>
              <a:stCxn id="29" idx="2"/>
              <a:endCxn id="23" idx="0"/>
            </p:cNvCxnSpPr>
            <p:nvPr/>
          </p:nvCxnSpPr>
          <p:spPr>
            <a:xfrm rot="5400000">
              <a:off x="6137971" y="5042952"/>
              <a:ext cx="720081" cy="660526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23AC38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직사각형 22"/>
            <p:cNvSpPr/>
            <p:nvPr/>
          </p:nvSpPr>
          <p:spPr>
            <a:xfrm>
              <a:off x="5735873" y="5733256"/>
              <a:ext cx="863749" cy="5979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latinLnBrk="0">
                <a:buClr>
                  <a:schemeClr val="tx1">
                    <a:lumMod val="65000"/>
                    <a:lumOff val="35000"/>
                  </a:schemeClr>
                </a:buClr>
              </a:pPr>
              <a:r>
                <a:rPr lang="ko-KR" altLang="en-US" sz="1400" dirty="0" smtClean="0"/>
                <a:t>천연 </a:t>
              </a:r>
              <a:r>
                <a:rPr lang="ko-KR" altLang="en-US" sz="1400" dirty="0" err="1" smtClean="0"/>
                <a:t>악장력</a:t>
              </a:r>
              <a:endParaRPr lang="en-US" altLang="ko-KR" sz="1400" dirty="0" smtClean="0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7082759" y="5733256"/>
              <a:ext cx="863749" cy="5979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latinLnBrk="0">
                <a:buClr>
                  <a:schemeClr val="tx1">
                    <a:lumMod val="65000"/>
                    <a:lumOff val="35000"/>
                  </a:schemeClr>
                </a:buClr>
              </a:pPr>
              <a:r>
                <a:rPr lang="ko-KR" altLang="en-US" sz="1400" dirty="0" smtClean="0"/>
                <a:t>인공 </a:t>
              </a:r>
              <a:r>
                <a:rPr lang="ko-KR" altLang="en-US" sz="1400" dirty="0" err="1" smtClean="0"/>
                <a:t>악장력</a:t>
              </a:r>
              <a:endParaRPr lang="en-US" altLang="ko-KR" sz="1400" dirty="0" smtClean="0"/>
            </a:p>
          </p:txBody>
        </p:sp>
        <p:sp useBgFill="1">
          <p:nvSpPr>
            <p:cNvPr id="29" name="모서리가 둥근 직사각형 28"/>
            <p:cNvSpPr/>
            <p:nvPr/>
          </p:nvSpPr>
          <p:spPr>
            <a:xfrm>
              <a:off x="5724128" y="4220890"/>
              <a:ext cx="2208291" cy="792285"/>
            </a:xfrm>
            <a:prstGeom prst="roundRect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bg1">
                      <a:lumMod val="95000"/>
                    </a:schemeClr>
                  </a:gs>
                  <a:gs pos="50000">
                    <a:schemeClr val="bg1">
                      <a:lumMod val="8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400" b="1" spc="-12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악장력</a:t>
              </a:r>
              <a:endParaRPr lang="ko-KR" altLang="en-US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2227</TotalTime>
  <Words>301</Words>
  <Application>Microsoft Office PowerPoint</Application>
  <PresentationFormat>화면 슬라이드 쇼(4:3)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0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271</cp:revision>
  <dcterms:created xsi:type="dcterms:W3CDTF">2013-07-26T07:32:19Z</dcterms:created>
  <dcterms:modified xsi:type="dcterms:W3CDTF">2014-01-28T05:36:52Z</dcterms:modified>
</cp:coreProperties>
</file>