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9" r:id="rId3"/>
    <p:sldId id="294" r:id="rId4"/>
    <p:sldId id="300" r:id="rId5"/>
    <p:sldId id="301" r:id="rId6"/>
    <p:sldId id="302" r:id="rId7"/>
    <p:sldId id="303" r:id="rId8"/>
    <p:sldId id="288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11B"/>
    <a:srgbClr val="435422"/>
    <a:srgbClr val="9A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900" y="-258"/>
      </p:cViewPr>
      <p:guideLst>
        <p:guide orient="horz" pos="1933"/>
        <p:guide pos="47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333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02BB2-9AFA-4082-A193-C6BD6773AAE7}" type="datetimeFigureOut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76F12-A3C9-41D1-AF87-0DFEC72F74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489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6" name="그룹 5"/>
          <p:cNvGrpSpPr/>
          <p:nvPr userDrawn="1"/>
        </p:nvGrpSpPr>
        <p:grpSpPr>
          <a:xfrm>
            <a:off x="0" y="886871"/>
            <a:ext cx="3275856" cy="5969701"/>
            <a:chOff x="0" y="886871"/>
            <a:chExt cx="3275856" cy="5969701"/>
          </a:xfrm>
        </p:grpSpPr>
        <p:sp>
          <p:nvSpPr>
            <p:cNvPr id="7" name="직사각형 5"/>
            <p:cNvSpPr/>
            <p:nvPr/>
          </p:nvSpPr>
          <p:spPr>
            <a:xfrm>
              <a:off x="0" y="886871"/>
              <a:ext cx="2478117" cy="5960176"/>
            </a:xfrm>
            <a:custGeom>
              <a:avLst/>
              <a:gdLst/>
              <a:ahLst/>
              <a:cxnLst/>
              <a:rect l="l" t="t" r="r" b="b"/>
              <a:pathLst>
                <a:path w="2478117" h="5960176">
                  <a:moveTo>
                    <a:pt x="0" y="0"/>
                  </a:moveTo>
                  <a:cubicBezTo>
                    <a:pt x="117421" y="2407607"/>
                    <a:pt x="1058745" y="4538127"/>
                    <a:pt x="2478117" y="5960176"/>
                  </a:cubicBezTo>
                  <a:lnTo>
                    <a:pt x="0" y="596017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5"/>
            <p:cNvSpPr/>
            <p:nvPr/>
          </p:nvSpPr>
          <p:spPr>
            <a:xfrm>
              <a:off x="0" y="1465490"/>
              <a:ext cx="1036977" cy="5381557"/>
            </a:xfrm>
            <a:custGeom>
              <a:avLst/>
              <a:gdLst/>
              <a:ahLst/>
              <a:cxnLst/>
              <a:rect l="l" t="t" r="r" b="b"/>
              <a:pathLst>
                <a:path w="1036977" h="5381557">
                  <a:moveTo>
                    <a:pt x="0" y="0"/>
                  </a:moveTo>
                  <a:cubicBezTo>
                    <a:pt x="103437" y="2163745"/>
                    <a:pt x="486240" y="4063981"/>
                    <a:pt x="1036977" y="5381557"/>
                  </a:cubicBezTo>
                  <a:lnTo>
                    <a:pt x="0" y="538155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5"/>
            <p:cNvSpPr/>
            <p:nvPr/>
          </p:nvSpPr>
          <p:spPr>
            <a:xfrm>
              <a:off x="0" y="5796013"/>
              <a:ext cx="3275856" cy="1060559"/>
            </a:xfrm>
            <a:custGeom>
              <a:avLst/>
              <a:gdLst/>
              <a:ahLst/>
              <a:cxnLst/>
              <a:rect l="l" t="t" r="r" b="b"/>
              <a:pathLst>
                <a:path w="1833535" h="1060559">
                  <a:moveTo>
                    <a:pt x="0" y="0"/>
                  </a:moveTo>
                  <a:cubicBezTo>
                    <a:pt x="499310" y="444308"/>
                    <a:pt x="1124030" y="807682"/>
                    <a:pt x="1833535" y="1060559"/>
                  </a:cubicBezTo>
                  <a:lnTo>
                    <a:pt x="0" y="1060559"/>
                  </a:lnTo>
                  <a:close/>
                </a:path>
              </a:pathLst>
            </a:custGeom>
            <a:solidFill>
              <a:srgbClr val="9ABB59">
                <a:alpha val="5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microsoft.com/office/2007/relationships/hdphoto" Target="../media/hdphoto2.wdp"/><Relationship Id="rId5" Type="http://schemas.openxmlformats.org/officeDocument/2006/relationships/image" Target="../media/image12.jpeg"/><Relationship Id="rId10" Type="http://schemas.openxmlformats.org/officeDocument/2006/relationships/image" Target="../media/image15.png"/><Relationship Id="rId4" Type="http://schemas.openxmlformats.org/officeDocument/2006/relationships/image" Target="../media/image11.jpe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0"/>
            <a:ext cx="9144000" cy="6855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6" r="24388"/>
          <a:stretch/>
        </p:blipFill>
        <p:spPr bwMode="auto">
          <a:xfrm>
            <a:off x="2309" y="0"/>
            <a:ext cx="5531716" cy="68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모서리가 둥근 직사각형 78"/>
          <p:cNvSpPr/>
          <p:nvPr/>
        </p:nvSpPr>
        <p:spPr>
          <a:xfrm>
            <a:off x="5996975" y="2861319"/>
            <a:ext cx="2967513" cy="739131"/>
          </a:xfrm>
          <a:prstGeom prst="roundRect">
            <a:avLst>
              <a:gd name="adj" fmla="val 10998"/>
            </a:avLst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78000">
                <a:schemeClr val="bg1"/>
              </a:gs>
            </a:gsLst>
            <a:lin ang="16800000" scaled="0"/>
            <a:tileRect/>
          </a:gradFill>
          <a:ln w="41275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ko-KR" altLang="en-US" sz="1100" b="1" dirty="0" smtClean="0"/>
              <a:t>     </a:t>
            </a:r>
            <a:r>
              <a:rPr lang="en-US" altLang="ko-KR" sz="1100" b="1" dirty="0">
                <a:solidFill>
                  <a:schemeClr val="bg1">
                    <a:lumMod val="50000"/>
                  </a:schemeClr>
                </a:solidFill>
              </a:rPr>
              <a:t>: 『</a:t>
            </a:r>
            <a:r>
              <a:rPr lang="ko-KR" altLang="en-US" sz="1100" b="1" dirty="0">
                <a:solidFill>
                  <a:schemeClr val="bg1">
                    <a:lumMod val="50000"/>
                  </a:schemeClr>
                </a:solidFill>
              </a:rPr>
              <a:t>이미 넘치는 행복</a:t>
            </a:r>
            <a:r>
              <a:rPr lang="en-US" altLang="ko-KR" sz="11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ko-KR" altLang="en-US" sz="1100" b="1" dirty="0">
                <a:solidFill>
                  <a:schemeClr val="bg1">
                    <a:lumMod val="50000"/>
                  </a:schemeClr>
                </a:solidFill>
              </a:rPr>
              <a:t>넘치는 소유 속에 </a:t>
            </a:r>
            <a:endParaRPr lang="en-US" altLang="ko-KR" sz="11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ko-KR" sz="11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ko-KR" sz="1100" b="1" dirty="0" smtClean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ko-KR" altLang="en-US" sz="1100" b="1" dirty="0" smtClean="0">
                <a:solidFill>
                  <a:schemeClr val="bg1">
                    <a:lumMod val="50000"/>
                  </a:schemeClr>
                </a:solidFill>
              </a:rPr>
              <a:t>있음이란 </a:t>
            </a:r>
            <a:r>
              <a:rPr lang="ko-KR" altLang="en-US" sz="1100" b="1" dirty="0">
                <a:solidFill>
                  <a:schemeClr val="bg1">
                    <a:lumMod val="50000"/>
                  </a:schemeClr>
                </a:solidFill>
              </a:rPr>
              <a:t>깨달음</a:t>
            </a:r>
            <a:r>
              <a:rPr lang="en-US" altLang="ko-KR" sz="1100" b="1" dirty="0">
                <a:solidFill>
                  <a:schemeClr val="bg1">
                    <a:lumMod val="50000"/>
                  </a:schemeClr>
                </a:solidFill>
              </a:rPr>
              <a:t>』</a:t>
            </a:r>
            <a:r>
              <a:rPr lang="ko-KR" altLang="en-US" sz="1100" b="1" dirty="0">
                <a:solidFill>
                  <a:schemeClr val="bg1">
                    <a:lumMod val="50000"/>
                  </a:schemeClr>
                </a:solidFill>
              </a:rPr>
              <a:t>을 통한 </a:t>
            </a:r>
            <a:r>
              <a:rPr lang="ko-KR" altLang="en-US" sz="1100" b="1" dirty="0" err="1">
                <a:solidFill>
                  <a:schemeClr val="bg1">
                    <a:lumMod val="50000"/>
                  </a:schemeClr>
                </a:solidFill>
              </a:rPr>
              <a:t>행복론</a:t>
            </a:r>
            <a:endParaRPr lang="ko-KR" altLang="en-US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636912"/>
            <a:ext cx="582038" cy="485032"/>
          </a:xfrm>
          <a:prstGeom prst="rect">
            <a:avLst/>
          </a:prstGeom>
        </p:spPr>
      </p:pic>
      <p:sp>
        <p:nvSpPr>
          <p:cNvPr id="50" name="모서리가 둥근 직사각형 49"/>
          <p:cNvSpPr/>
          <p:nvPr/>
        </p:nvSpPr>
        <p:spPr bwMode="auto">
          <a:xfrm>
            <a:off x="756270" y="523419"/>
            <a:ext cx="4895850" cy="8173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</a:endParaRPr>
          </a:p>
        </p:txBody>
      </p:sp>
      <p:grpSp>
        <p:nvGrpSpPr>
          <p:cNvPr id="51" name="그룹 112"/>
          <p:cNvGrpSpPr>
            <a:grpSpLocks/>
          </p:cNvGrpSpPr>
          <p:nvPr/>
        </p:nvGrpSpPr>
        <p:grpSpPr bwMode="auto">
          <a:xfrm>
            <a:off x="794370" y="556571"/>
            <a:ext cx="4819650" cy="751043"/>
            <a:chOff x="2181971" y="3654935"/>
            <a:chExt cx="4818488" cy="935323"/>
          </a:xfrm>
        </p:grpSpPr>
        <p:sp>
          <p:nvSpPr>
            <p:cNvPr id="52" name="모서리가 둥근 직사각형 51"/>
            <p:cNvSpPr/>
            <p:nvPr/>
          </p:nvSpPr>
          <p:spPr>
            <a:xfrm>
              <a:off x="2181971" y="3654935"/>
              <a:ext cx="4818488" cy="935323"/>
            </a:xfrm>
            <a:prstGeom prst="roundRect">
              <a:avLst>
                <a:gd name="adj" fmla="val 50000"/>
              </a:avLst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 bwMode="auto">
            <a:xfrm>
              <a:off x="2856783" y="3723998"/>
              <a:ext cx="3359927" cy="5849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200" kern="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동사섭의</a:t>
              </a:r>
              <a:r>
                <a:rPr lang="ko-KR" altLang="en-US" sz="32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 </a:t>
              </a:r>
              <a:r>
                <a:rPr lang="ko-KR" altLang="en-US" sz="3200" kern="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행복론</a:t>
              </a:r>
              <a:r>
                <a:rPr lang="ko-KR" altLang="en-US" sz="32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 </a:t>
              </a:r>
            </a:p>
          </p:txBody>
        </p:sp>
      </p:grpSp>
      <p:pic>
        <p:nvPicPr>
          <p:cNvPr id="82" name="그림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453336"/>
            <a:ext cx="864096" cy="246998"/>
          </a:xfrm>
          <a:prstGeom prst="rect">
            <a:avLst/>
          </a:prstGeom>
        </p:spPr>
      </p:pic>
      <p:grpSp>
        <p:nvGrpSpPr>
          <p:cNvPr id="25" name="그룹 24"/>
          <p:cNvGrpSpPr/>
          <p:nvPr/>
        </p:nvGrpSpPr>
        <p:grpSpPr>
          <a:xfrm>
            <a:off x="3603399" y="1789376"/>
            <a:ext cx="2552777" cy="2873285"/>
            <a:chOff x="-1758408" y="1772816"/>
            <a:chExt cx="2552777" cy="2873285"/>
          </a:xfrm>
        </p:grpSpPr>
        <p:grpSp>
          <p:nvGrpSpPr>
            <p:cNvPr id="26" name="그룹 336"/>
            <p:cNvGrpSpPr>
              <a:grpSpLocks/>
            </p:cNvGrpSpPr>
            <p:nvPr/>
          </p:nvGrpSpPr>
          <p:grpSpPr bwMode="auto">
            <a:xfrm>
              <a:off x="-1758408" y="1772816"/>
              <a:ext cx="2547458" cy="799015"/>
              <a:chOff x="455001" y="2322612"/>
              <a:chExt cx="1692000" cy="529930"/>
            </a:xfrm>
          </p:grpSpPr>
          <p:grpSp>
            <p:nvGrpSpPr>
              <p:cNvPr id="43" name="그룹 143"/>
              <p:cNvGrpSpPr>
                <a:grpSpLocks/>
              </p:cNvGrpSpPr>
              <p:nvPr/>
            </p:nvGrpSpPr>
            <p:grpSpPr bwMode="auto">
              <a:xfrm>
                <a:off x="520367" y="2322612"/>
                <a:ext cx="1626634" cy="529930"/>
                <a:chOff x="815257" y="4120738"/>
                <a:chExt cx="1516315" cy="468000"/>
              </a:xfrm>
            </p:grpSpPr>
            <p:sp>
              <p:nvSpPr>
                <p:cNvPr id="47" name="모서리가 둥근 직사각형 46"/>
                <p:cNvSpPr/>
                <p:nvPr/>
              </p:nvSpPr>
              <p:spPr>
                <a:xfrm>
                  <a:off x="814988" y="4120738"/>
                  <a:ext cx="1516584" cy="467506"/>
                </a:xfrm>
                <a:prstGeom prst="roundRect">
                  <a:avLst>
                    <a:gd name="adj" fmla="val 6438"/>
                  </a:avLst>
                </a:prstGeom>
                <a:solidFill>
                  <a:srgbClr val="0582B8"/>
                </a:solidFill>
                <a:ln w="571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1600" dirty="0"/>
                </a:p>
              </p:txBody>
            </p:sp>
            <p:grpSp>
              <p:nvGrpSpPr>
                <p:cNvPr id="48" name="그룹 375"/>
                <p:cNvGrpSpPr>
                  <a:grpSpLocks/>
                </p:cNvGrpSpPr>
                <p:nvPr/>
              </p:nvGrpSpPr>
              <p:grpSpPr bwMode="auto">
                <a:xfrm>
                  <a:off x="837933" y="4142086"/>
                  <a:ext cx="1484387" cy="432313"/>
                  <a:chOff x="635220" y="1755723"/>
                  <a:chExt cx="1240548" cy="432313"/>
                </a:xfrm>
              </p:grpSpPr>
              <p:sp>
                <p:nvSpPr>
                  <p:cNvPr id="49" name="자유형 48"/>
                  <p:cNvSpPr/>
                  <p:nvPr/>
                </p:nvSpPr>
                <p:spPr>
                  <a:xfrm>
                    <a:off x="638243" y="1755723"/>
                    <a:ext cx="1237525" cy="424119"/>
                  </a:xfrm>
                  <a:custGeom>
                    <a:avLst/>
                    <a:gdLst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1279650 w 1279650"/>
                      <a:gd name="connsiteY2" fmla="*/ 309761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46473 w 1279650"/>
                      <a:gd name="connsiteY2" fmla="*/ 91108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46473 w 1279650"/>
                      <a:gd name="connsiteY2" fmla="*/ 91108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20825 w 1279650"/>
                      <a:gd name="connsiteY2" fmla="*/ 14562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20825 w 1279650"/>
                      <a:gd name="connsiteY2" fmla="*/ 14562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35769 w 1279650"/>
                      <a:gd name="connsiteY2" fmla="*/ 15487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35769 w 1279650"/>
                      <a:gd name="connsiteY2" fmla="*/ 15487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35769 w 1279650"/>
                      <a:gd name="connsiteY2" fmla="*/ 15487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35769 w 1279650"/>
                      <a:gd name="connsiteY2" fmla="*/ 15487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79650" h="309761">
                        <a:moveTo>
                          <a:pt x="0" y="0"/>
                        </a:moveTo>
                        <a:lnTo>
                          <a:pt x="1279650" y="0"/>
                        </a:lnTo>
                        <a:cubicBezTo>
                          <a:pt x="939716" y="33909"/>
                          <a:pt x="708338" y="38797"/>
                          <a:pt x="382797" y="126697"/>
                        </a:cubicBezTo>
                        <a:cubicBezTo>
                          <a:pt x="175721" y="179929"/>
                          <a:pt x="46660" y="283197"/>
                          <a:pt x="0" y="309761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0">
                        <a:schemeClr val="bg1">
                          <a:alpha val="2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sz="1050"/>
                  </a:p>
                </p:txBody>
              </p:sp>
              <p:sp>
                <p:nvSpPr>
                  <p:cNvPr id="53" name="모서리가 둥근 직사각형 52"/>
                  <p:cNvSpPr/>
                  <p:nvPr/>
                </p:nvSpPr>
                <p:spPr>
                  <a:xfrm>
                    <a:off x="635220" y="1756036"/>
                    <a:ext cx="1234017" cy="432000"/>
                  </a:xfrm>
                  <a:prstGeom prst="roundRect">
                    <a:avLst>
                      <a:gd name="adj" fmla="val 4975"/>
                    </a:avLst>
                  </a:prstGeom>
                  <a:gradFill flip="none" rotWithShape="1">
                    <a:gsLst>
                      <a:gs pos="100000">
                        <a:schemeClr val="bg1">
                          <a:alpha val="30000"/>
                        </a:schemeClr>
                      </a:gs>
                      <a:gs pos="47000">
                        <a:schemeClr val="bg1">
                          <a:alpha val="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  <a:alpha val="0"/>
                        </a:schemeClr>
                      </a:gs>
                    </a:gsLst>
                    <a:lin ang="8400000" scaled="0"/>
                    <a:tileRect/>
                  </a:gradFill>
                  <a:ln>
                    <a:noFill/>
                  </a:ln>
                  <a:effectLst/>
                  <a:scene3d>
                    <a:camera prst="orthographicFront"/>
                    <a:lightRig rig="flat" dir="t"/>
                  </a:scene3d>
                  <a:sp3d>
                    <a:bevelT w="19050" h="1270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sz="1100"/>
                  </a:p>
                </p:txBody>
              </p:sp>
            </p:grpSp>
          </p:grpSp>
          <p:pic>
            <p:nvPicPr>
              <p:cNvPr id="44" name="그림 338" descr="Untitled-2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904" y="2337995"/>
                <a:ext cx="1245779" cy="40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TextBox 45"/>
              <p:cNvSpPr txBox="1"/>
              <p:nvPr/>
            </p:nvSpPr>
            <p:spPr bwMode="auto">
              <a:xfrm>
                <a:off x="455001" y="2496947"/>
                <a:ext cx="1673692" cy="222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19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2800" b="1" dirty="0" err="1" smtClean="0">
                    <a:solidFill>
                      <a:schemeClr val="bg1"/>
                    </a:solidFill>
                    <a:effectLst>
                      <a:outerShdw blurRad="254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ea"/>
                    <a:cs typeface="Arial" pitchFamily="34" charset="0"/>
                  </a:rPr>
                  <a:t>구현행복론</a:t>
                </a:r>
                <a:endParaRPr kumimoji="0" lang="ko-KR" altLang="en-US" sz="2800" b="1" dirty="0">
                  <a:solidFill>
                    <a:schemeClr val="bg1"/>
                  </a:solidFill>
                  <a:effectLst>
                    <a:outerShdw blurRad="25400" dist="127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  <a:cs typeface="Arial" pitchFamily="34" charset="0"/>
                </a:endParaRPr>
              </a:p>
            </p:txBody>
          </p:sp>
        </p:grpSp>
        <p:grpSp>
          <p:nvGrpSpPr>
            <p:cNvPr id="27" name="그룹 346"/>
            <p:cNvGrpSpPr>
              <a:grpSpLocks/>
            </p:cNvGrpSpPr>
            <p:nvPr/>
          </p:nvGrpSpPr>
          <p:grpSpPr bwMode="auto">
            <a:xfrm>
              <a:off x="-1758408" y="2814714"/>
              <a:ext cx="2552777" cy="799015"/>
              <a:chOff x="455001" y="2322612"/>
              <a:chExt cx="1695533" cy="529930"/>
            </a:xfrm>
          </p:grpSpPr>
          <p:grpSp>
            <p:nvGrpSpPr>
              <p:cNvPr id="36" name="그룹 143"/>
              <p:cNvGrpSpPr>
                <a:grpSpLocks/>
              </p:cNvGrpSpPr>
              <p:nvPr/>
            </p:nvGrpSpPr>
            <p:grpSpPr bwMode="auto">
              <a:xfrm>
                <a:off x="520367" y="2322612"/>
                <a:ext cx="1626634" cy="529930"/>
                <a:chOff x="815257" y="4120738"/>
                <a:chExt cx="1516315" cy="468000"/>
              </a:xfrm>
            </p:grpSpPr>
            <p:sp>
              <p:nvSpPr>
                <p:cNvPr id="39" name="모서리가 둥근 직사각형 38"/>
                <p:cNvSpPr/>
                <p:nvPr/>
              </p:nvSpPr>
              <p:spPr>
                <a:xfrm>
                  <a:off x="814988" y="4120738"/>
                  <a:ext cx="1516584" cy="467506"/>
                </a:xfrm>
                <a:prstGeom prst="roundRect">
                  <a:avLst>
                    <a:gd name="adj" fmla="val 6438"/>
                  </a:avLst>
                </a:prstGeom>
                <a:solidFill>
                  <a:srgbClr val="074B8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1400" dirty="0"/>
                </a:p>
              </p:txBody>
            </p:sp>
            <p:grpSp>
              <p:nvGrpSpPr>
                <p:cNvPr id="40" name="그룹 375"/>
                <p:cNvGrpSpPr>
                  <a:grpSpLocks/>
                </p:cNvGrpSpPr>
                <p:nvPr/>
              </p:nvGrpSpPr>
              <p:grpSpPr bwMode="auto">
                <a:xfrm>
                  <a:off x="837933" y="4142086"/>
                  <a:ext cx="1484387" cy="432313"/>
                  <a:chOff x="635220" y="1755723"/>
                  <a:chExt cx="1240548" cy="432313"/>
                </a:xfrm>
              </p:grpSpPr>
              <p:sp>
                <p:nvSpPr>
                  <p:cNvPr id="41" name="자유형 40"/>
                  <p:cNvSpPr/>
                  <p:nvPr/>
                </p:nvSpPr>
                <p:spPr>
                  <a:xfrm>
                    <a:off x="638243" y="1755723"/>
                    <a:ext cx="1237525" cy="424119"/>
                  </a:xfrm>
                  <a:custGeom>
                    <a:avLst/>
                    <a:gdLst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1279650 w 1279650"/>
                      <a:gd name="connsiteY2" fmla="*/ 309761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46473 w 1279650"/>
                      <a:gd name="connsiteY2" fmla="*/ 91108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46473 w 1279650"/>
                      <a:gd name="connsiteY2" fmla="*/ 91108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20825 w 1279650"/>
                      <a:gd name="connsiteY2" fmla="*/ 14562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20825 w 1279650"/>
                      <a:gd name="connsiteY2" fmla="*/ 14562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35769 w 1279650"/>
                      <a:gd name="connsiteY2" fmla="*/ 15487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35769 w 1279650"/>
                      <a:gd name="connsiteY2" fmla="*/ 15487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35769 w 1279650"/>
                      <a:gd name="connsiteY2" fmla="*/ 15487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35769 w 1279650"/>
                      <a:gd name="connsiteY2" fmla="*/ 15487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79650" h="309761">
                        <a:moveTo>
                          <a:pt x="0" y="0"/>
                        </a:moveTo>
                        <a:lnTo>
                          <a:pt x="1279650" y="0"/>
                        </a:lnTo>
                        <a:cubicBezTo>
                          <a:pt x="939716" y="33909"/>
                          <a:pt x="708338" y="38797"/>
                          <a:pt x="382797" y="126697"/>
                        </a:cubicBezTo>
                        <a:cubicBezTo>
                          <a:pt x="175721" y="179929"/>
                          <a:pt x="46660" y="283197"/>
                          <a:pt x="0" y="309761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0">
                        <a:schemeClr val="bg1">
                          <a:alpha val="2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sz="1050"/>
                  </a:p>
                </p:txBody>
              </p:sp>
              <p:sp>
                <p:nvSpPr>
                  <p:cNvPr id="42" name="모서리가 둥근 직사각형 41"/>
                  <p:cNvSpPr/>
                  <p:nvPr/>
                </p:nvSpPr>
                <p:spPr>
                  <a:xfrm>
                    <a:off x="635220" y="1756036"/>
                    <a:ext cx="1234017" cy="432000"/>
                  </a:xfrm>
                  <a:prstGeom prst="roundRect">
                    <a:avLst>
                      <a:gd name="adj" fmla="val 4975"/>
                    </a:avLst>
                  </a:prstGeom>
                  <a:gradFill flip="none" rotWithShape="1">
                    <a:gsLst>
                      <a:gs pos="100000">
                        <a:schemeClr val="bg1">
                          <a:alpha val="30000"/>
                        </a:schemeClr>
                      </a:gs>
                      <a:gs pos="47000">
                        <a:schemeClr val="bg1">
                          <a:alpha val="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  <a:alpha val="0"/>
                        </a:schemeClr>
                      </a:gs>
                    </a:gsLst>
                    <a:lin ang="8400000" scaled="0"/>
                    <a:tileRect/>
                  </a:gradFill>
                  <a:ln>
                    <a:noFill/>
                  </a:ln>
                  <a:effectLst/>
                  <a:scene3d>
                    <a:camera prst="orthographicFront"/>
                    <a:lightRig rig="flat" dir="t"/>
                  </a:scene3d>
                  <a:sp3d>
                    <a:bevelT w="19050" h="1270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sz="1100"/>
                  </a:p>
                </p:txBody>
              </p:sp>
            </p:grpSp>
          </p:grpSp>
          <p:pic>
            <p:nvPicPr>
              <p:cNvPr id="37" name="그림 348" descr="Untitled-2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904" y="2337995"/>
                <a:ext cx="1245779" cy="40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TextBox 37"/>
              <p:cNvSpPr txBox="1"/>
              <p:nvPr/>
            </p:nvSpPr>
            <p:spPr bwMode="auto">
              <a:xfrm>
                <a:off x="455001" y="2496947"/>
                <a:ext cx="1695533" cy="222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19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2800" b="1" dirty="0" err="1" smtClean="0">
                    <a:solidFill>
                      <a:schemeClr val="bg1"/>
                    </a:solidFill>
                    <a:effectLst>
                      <a:outerShdw blurRad="254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ea"/>
                    <a:cs typeface="Arial" pitchFamily="34" charset="0"/>
                  </a:rPr>
                  <a:t>지족행복론</a:t>
                </a:r>
                <a:endParaRPr kumimoji="0" lang="ko-KR" altLang="en-US" sz="2800" b="1" dirty="0">
                  <a:solidFill>
                    <a:schemeClr val="bg1"/>
                  </a:solidFill>
                  <a:effectLst>
                    <a:outerShdw blurRad="25400" dist="127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  <a:cs typeface="Arial" pitchFamily="34" charset="0"/>
                </a:endParaRPr>
              </a:p>
            </p:txBody>
          </p:sp>
        </p:grpSp>
        <p:grpSp>
          <p:nvGrpSpPr>
            <p:cNvPr id="28" name="그룹 356"/>
            <p:cNvGrpSpPr>
              <a:grpSpLocks/>
            </p:cNvGrpSpPr>
            <p:nvPr/>
          </p:nvGrpSpPr>
          <p:grpSpPr bwMode="auto">
            <a:xfrm>
              <a:off x="-1758408" y="3847085"/>
              <a:ext cx="2547458" cy="799016"/>
              <a:chOff x="455001" y="2322612"/>
              <a:chExt cx="1692000" cy="529930"/>
            </a:xfrm>
          </p:grpSpPr>
          <p:grpSp>
            <p:nvGrpSpPr>
              <p:cNvPr id="29" name="그룹 143"/>
              <p:cNvGrpSpPr>
                <a:grpSpLocks/>
              </p:cNvGrpSpPr>
              <p:nvPr/>
            </p:nvGrpSpPr>
            <p:grpSpPr bwMode="auto">
              <a:xfrm>
                <a:off x="520367" y="2322612"/>
                <a:ext cx="1626634" cy="529930"/>
                <a:chOff x="815257" y="4120738"/>
                <a:chExt cx="1516315" cy="468000"/>
              </a:xfrm>
            </p:grpSpPr>
            <p:sp>
              <p:nvSpPr>
                <p:cNvPr id="32" name="모서리가 둥근 직사각형 31"/>
                <p:cNvSpPr/>
                <p:nvPr/>
              </p:nvSpPr>
              <p:spPr>
                <a:xfrm>
                  <a:off x="814988" y="4120738"/>
                  <a:ext cx="1516584" cy="467506"/>
                </a:xfrm>
                <a:prstGeom prst="roundRect">
                  <a:avLst>
                    <a:gd name="adj" fmla="val 6438"/>
                  </a:avLst>
                </a:prstGeom>
                <a:solidFill>
                  <a:srgbClr val="17375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kumimoji="0" lang="ko-KR" altLang="en-US" sz="1400" dirty="0"/>
                </a:p>
              </p:txBody>
            </p:sp>
            <p:grpSp>
              <p:nvGrpSpPr>
                <p:cNvPr id="33" name="그룹 375"/>
                <p:cNvGrpSpPr>
                  <a:grpSpLocks/>
                </p:cNvGrpSpPr>
                <p:nvPr/>
              </p:nvGrpSpPr>
              <p:grpSpPr bwMode="auto">
                <a:xfrm>
                  <a:off x="837933" y="4142086"/>
                  <a:ext cx="1484387" cy="432313"/>
                  <a:chOff x="635220" y="1755723"/>
                  <a:chExt cx="1240548" cy="432313"/>
                </a:xfrm>
              </p:grpSpPr>
              <p:sp>
                <p:nvSpPr>
                  <p:cNvPr id="34" name="자유형 33"/>
                  <p:cNvSpPr/>
                  <p:nvPr/>
                </p:nvSpPr>
                <p:spPr>
                  <a:xfrm>
                    <a:off x="638243" y="1755723"/>
                    <a:ext cx="1237525" cy="424119"/>
                  </a:xfrm>
                  <a:custGeom>
                    <a:avLst/>
                    <a:gdLst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1279650 w 1279650"/>
                      <a:gd name="connsiteY2" fmla="*/ 309761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46473 w 1279650"/>
                      <a:gd name="connsiteY2" fmla="*/ 91108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46473 w 1279650"/>
                      <a:gd name="connsiteY2" fmla="*/ 91108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20825 w 1279650"/>
                      <a:gd name="connsiteY2" fmla="*/ 14562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20825 w 1279650"/>
                      <a:gd name="connsiteY2" fmla="*/ 14562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35769 w 1279650"/>
                      <a:gd name="connsiteY2" fmla="*/ 15487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35769 w 1279650"/>
                      <a:gd name="connsiteY2" fmla="*/ 15487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35769 w 1279650"/>
                      <a:gd name="connsiteY2" fmla="*/ 15487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35769 w 1279650"/>
                      <a:gd name="connsiteY2" fmla="*/ 15487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79650" h="309761">
                        <a:moveTo>
                          <a:pt x="0" y="0"/>
                        </a:moveTo>
                        <a:lnTo>
                          <a:pt x="1279650" y="0"/>
                        </a:lnTo>
                        <a:cubicBezTo>
                          <a:pt x="939716" y="33909"/>
                          <a:pt x="708338" y="38797"/>
                          <a:pt x="382797" y="126697"/>
                        </a:cubicBezTo>
                        <a:cubicBezTo>
                          <a:pt x="175721" y="179929"/>
                          <a:pt x="46660" y="283197"/>
                          <a:pt x="0" y="309761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0">
                        <a:schemeClr val="bg1">
                          <a:alpha val="2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sz="1050"/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635220" y="1756036"/>
                    <a:ext cx="1234017" cy="432000"/>
                  </a:xfrm>
                  <a:prstGeom prst="roundRect">
                    <a:avLst>
                      <a:gd name="adj" fmla="val 4975"/>
                    </a:avLst>
                  </a:prstGeom>
                  <a:gradFill flip="none" rotWithShape="1">
                    <a:gsLst>
                      <a:gs pos="100000">
                        <a:schemeClr val="bg1">
                          <a:alpha val="30000"/>
                        </a:schemeClr>
                      </a:gs>
                      <a:gs pos="47000">
                        <a:schemeClr val="bg1">
                          <a:alpha val="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  <a:alpha val="0"/>
                        </a:schemeClr>
                      </a:gs>
                    </a:gsLst>
                    <a:lin ang="8400000" scaled="0"/>
                    <a:tileRect/>
                  </a:gradFill>
                  <a:ln>
                    <a:noFill/>
                  </a:ln>
                  <a:effectLst/>
                  <a:scene3d>
                    <a:camera prst="orthographicFront"/>
                    <a:lightRig rig="flat" dir="t"/>
                  </a:scene3d>
                  <a:sp3d>
                    <a:bevelT w="19050" h="1270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sz="1100"/>
                  </a:p>
                </p:txBody>
              </p:sp>
            </p:grpSp>
          </p:grpSp>
          <p:pic>
            <p:nvPicPr>
              <p:cNvPr id="30" name="그림 358" descr="Untitled-2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904" y="2337995"/>
                <a:ext cx="1245779" cy="40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TextBox 30"/>
              <p:cNvSpPr txBox="1"/>
              <p:nvPr/>
            </p:nvSpPr>
            <p:spPr bwMode="auto">
              <a:xfrm>
                <a:off x="455001" y="2496947"/>
                <a:ext cx="1670228" cy="222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19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2800" b="1" dirty="0" smtClean="0">
                    <a:solidFill>
                      <a:schemeClr val="bg1"/>
                    </a:solidFill>
                    <a:effectLst>
                      <a:outerShdw blurRad="254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ea"/>
                    <a:cs typeface="Arial" pitchFamily="34" charset="0"/>
                  </a:rPr>
                  <a:t>초월 </a:t>
                </a:r>
                <a:r>
                  <a:rPr kumimoji="0" lang="ko-KR" altLang="en-US" sz="2800" b="1" dirty="0" err="1" smtClean="0">
                    <a:solidFill>
                      <a:schemeClr val="bg1"/>
                    </a:solidFill>
                    <a:effectLst>
                      <a:outerShdw blurRad="254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ea"/>
                    <a:cs typeface="Arial" pitchFamily="34" charset="0"/>
                  </a:rPr>
                  <a:t>행복론</a:t>
                </a:r>
                <a:endParaRPr kumimoji="0" lang="ko-KR" altLang="en-US" sz="2800" b="1" dirty="0">
                  <a:solidFill>
                    <a:schemeClr val="bg1"/>
                  </a:solidFill>
                  <a:effectLst>
                    <a:outerShdw blurRad="25400" dist="127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  <a:cs typeface="Arial" pitchFamily="34" charset="0"/>
                </a:endParaRPr>
              </a:p>
            </p:txBody>
          </p:sp>
        </p:grpSp>
      </p:grpSp>
      <p:cxnSp>
        <p:nvCxnSpPr>
          <p:cNvPr id="55" name="직선 연결선 54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2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62010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 bwMode="auto">
          <a:xfrm>
            <a:off x="827584" y="2505782"/>
            <a:ext cx="7560840" cy="3600400"/>
          </a:xfrm>
          <a:prstGeom prst="rect">
            <a:avLst/>
          </a:prstGeom>
          <a:gradFill flip="none" rotWithShape="1">
            <a:gsLst>
              <a:gs pos="24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/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94970" y="1901720"/>
            <a:ext cx="3472974" cy="676070"/>
          </a:xfrm>
          <a:prstGeom prst="roundRect">
            <a:avLst>
              <a:gd name="adj" fmla="val 50000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899592" y="2026691"/>
            <a:ext cx="2895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+mn-ea"/>
                <a:ea typeface="+mn-ea"/>
              </a:rPr>
              <a:t>지족 </a:t>
            </a:r>
            <a:r>
              <a:rPr lang="ko-KR" altLang="en-US" sz="2000" b="1" dirty="0" err="1">
                <a:solidFill>
                  <a:schemeClr val="bg1"/>
                </a:solidFill>
                <a:latin typeface="+mn-ea"/>
                <a:ea typeface="+mn-ea"/>
              </a:rPr>
              <a:t>행복론</a:t>
            </a:r>
            <a:endParaRPr lang="ko-KR" altLang="en-US" sz="2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453336"/>
            <a:ext cx="864096" cy="2469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13967" y="4466942"/>
            <a:ext cx="1433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/>
              <a:t>행복 </a:t>
            </a:r>
            <a:r>
              <a:rPr lang="en-US" altLang="ko-KR" sz="1200" b="1" dirty="0" smtClean="0"/>
              <a:t>= </a:t>
            </a:r>
            <a:r>
              <a:rPr lang="ko-KR" altLang="en-US" sz="1200" b="1" dirty="0" smtClean="0"/>
              <a:t>좋은 느낌 </a:t>
            </a:r>
            <a:endParaRPr lang="en-US" altLang="ko-KR" sz="1200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1043608" y="5316192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행복 </a:t>
            </a:r>
            <a:r>
              <a:rPr lang="en-US" altLang="ko-KR" b="1" dirty="0" smtClean="0"/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97477" y="499195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소유</a:t>
            </a:r>
            <a:endParaRPr lang="en-US" altLang="ko-KR" b="1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2195736" y="557809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욕구</a:t>
            </a:r>
            <a:endParaRPr lang="en-US" altLang="ko-KR" b="1" dirty="0" smtClean="0"/>
          </a:p>
        </p:txBody>
      </p:sp>
      <p:cxnSp>
        <p:nvCxnSpPr>
          <p:cNvPr id="24" name="직선 연결선 23"/>
          <p:cNvCxnSpPr/>
          <p:nvPr/>
        </p:nvCxnSpPr>
        <p:spPr>
          <a:xfrm>
            <a:off x="2018901" y="5495626"/>
            <a:ext cx="108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구름 모양 설명선 24"/>
          <p:cNvSpPr/>
          <p:nvPr/>
        </p:nvSpPr>
        <p:spPr>
          <a:xfrm>
            <a:off x="1999468" y="4919946"/>
            <a:ext cx="1152128" cy="504056"/>
          </a:xfrm>
          <a:prstGeom prst="cloudCallout">
            <a:avLst>
              <a:gd name="adj1" fmla="val 108421"/>
              <a:gd name="adj2" fmla="val -41939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Picture 2" descr="C:\Users\neo\Pictures\contentment-300x1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59" y="404664"/>
            <a:ext cx="3131840" cy="207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2" descr="그림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72947" y="1907973"/>
            <a:ext cx="142244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995937" y="4651286"/>
            <a:ext cx="4320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 smtClean="0"/>
              <a:t>『</a:t>
            </a:r>
            <a:r>
              <a:rPr lang="ko-KR" altLang="en-US" b="1" dirty="0" smtClean="0"/>
              <a:t>이미 넘치는 소유 속에 있음을 깨달음</a:t>
            </a:r>
            <a:r>
              <a:rPr lang="en-US" altLang="ko-KR" b="1" dirty="0"/>
              <a:t> 』 </a:t>
            </a:r>
            <a:r>
              <a:rPr lang="ko-KR" altLang="en-US" b="1" dirty="0" smtClean="0"/>
              <a:t>으로써 행복이 커질 수 있습니다</a:t>
            </a:r>
            <a:r>
              <a:rPr lang="en-US" altLang="ko-KR" b="1" dirty="0" smtClean="0"/>
              <a:t>. 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4032448" y="3070701"/>
            <a:ext cx="4139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/>
              <a:t>『</a:t>
            </a:r>
            <a:r>
              <a:rPr lang="ko-KR" altLang="en-US" dirty="0"/>
              <a:t>이미 넘치는 행복</a:t>
            </a:r>
            <a:r>
              <a:rPr lang="en-US" altLang="ko-KR" dirty="0" smtClean="0"/>
              <a:t>, </a:t>
            </a:r>
            <a:r>
              <a:rPr lang="ko-KR" altLang="en-US" dirty="0" smtClean="0"/>
              <a:t>넘치는 </a:t>
            </a:r>
            <a:r>
              <a:rPr lang="ko-KR" altLang="en-US" dirty="0"/>
              <a:t>소유 속에 있음이란 깨달음</a:t>
            </a:r>
            <a:r>
              <a:rPr lang="en-US" altLang="ko-KR" dirty="0"/>
              <a:t>』</a:t>
            </a:r>
            <a:r>
              <a:rPr lang="ko-KR" altLang="en-US" dirty="0"/>
              <a:t>을 통한 행복</a:t>
            </a:r>
          </a:p>
        </p:txBody>
      </p:sp>
      <p:cxnSp>
        <p:nvCxnSpPr>
          <p:cNvPr id="16" name="직선 연결선 15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3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58389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 bwMode="auto">
          <a:xfrm>
            <a:off x="827584" y="2505782"/>
            <a:ext cx="7560840" cy="3600400"/>
          </a:xfrm>
          <a:prstGeom prst="rect">
            <a:avLst/>
          </a:prstGeom>
          <a:gradFill flip="none" rotWithShape="1">
            <a:gsLst>
              <a:gs pos="24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/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94970" y="1901720"/>
            <a:ext cx="3472974" cy="676070"/>
          </a:xfrm>
          <a:prstGeom prst="roundRect">
            <a:avLst>
              <a:gd name="adj" fmla="val 50000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899592" y="2026691"/>
            <a:ext cx="2895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+mn-ea"/>
                <a:ea typeface="+mn-ea"/>
              </a:rPr>
              <a:t>지족 명상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453336"/>
            <a:ext cx="864096" cy="2469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15616" y="3003345"/>
            <a:ext cx="695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자신이 넘치는 </a:t>
            </a:r>
            <a:r>
              <a:rPr lang="ko-KR" altLang="en-US" b="1" u="sng" dirty="0" smtClean="0"/>
              <a:t>소유</a:t>
            </a:r>
            <a:r>
              <a:rPr lang="ko-KR" altLang="en-US" b="1" dirty="0" smtClean="0"/>
              <a:t> 속에 있다는 것을 깨닫기 위한 명상 방법</a:t>
            </a:r>
            <a:endParaRPr lang="en-US" altLang="ko-KR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576951" y="4245476"/>
            <a:ext cx="55670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2050" indent="-1162050" latinLnBrk="0"/>
            <a:r>
              <a:rPr lang="ko-KR" altLang="en-US" b="1" dirty="0" smtClean="0"/>
              <a:t>기성 소유</a:t>
            </a:r>
            <a:r>
              <a:rPr lang="en-US" altLang="ko-KR" b="1" dirty="0" smtClean="0"/>
              <a:t>: </a:t>
            </a:r>
            <a:r>
              <a:rPr lang="ko-KR" altLang="en-US" sz="1200" dirty="0" smtClean="0"/>
              <a:t>내가 노력해서 이미 소유한 것들</a:t>
            </a:r>
            <a:endParaRPr lang="en-US" altLang="ko-KR" sz="1200" dirty="0" smtClean="0"/>
          </a:p>
          <a:p>
            <a:pPr marL="1162050" indent="-1162050" latinLnBrk="0"/>
            <a:endParaRPr lang="en-US" altLang="ko-KR" dirty="0" smtClean="0"/>
          </a:p>
          <a:p>
            <a:pPr marL="1071563" indent="-1071563" latinLnBrk="0"/>
            <a:r>
              <a:rPr lang="ko-KR" altLang="en-US" b="1" dirty="0" smtClean="0"/>
              <a:t>기존 소유</a:t>
            </a:r>
            <a:r>
              <a:rPr lang="en-US" altLang="ko-KR" b="1" dirty="0" smtClean="0"/>
              <a:t>: </a:t>
            </a:r>
            <a:r>
              <a:rPr lang="ko-KR" altLang="en-US" sz="1200" dirty="0" smtClean="0"/>
              <a:t>내가 노력하지 않았음에도 이미 소유한 것들</a:t>
            </a:r>
            <a:r>
              <a:rPr lang="en-US" altLang="ko-KR" sz="1200" dirty="0" smtClean="0"/>
              <a:t>.    </a:t>
            </a:r>
          </a:p>
          <a:p>
            <a:pPr marL="1071563" indent="-1071563" latinLnBrk="0"/>
            <a:r>
              <a:rPr lang="en-US" altLang="ko-KR" sz="1200" dirty="0"/>
              <a:t> </a:t>
            </a:r>
            <a:r>
              <a:rPr lang="en-US" altLang="ko-KR" sz="1200" dirty="0" smtClean="0"/>
              <a:t>                    </a:t>
            </a:r>
            <a:r>
              <a:rPr lang="ko-KR" altLang="en-US" sz="1200" dirty="0" smtClean="0"/>
              <a:t>예</a:t>
            </a:r>
            <a:r>
              <a:rPr lang="en-US" altLang="ko-KR" sz="1200" dirty="0" smtClean="0"/>
              <a:t>) </a:t>
            </a:r>
            <a:r>
              <a:rPr lang="ko-KR" altLang="en-US" sz="1200" dirty="0" smtClean="0"/>
              <a:t>나의 몸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나의 의식</a:t>
            </a:r>
            <a:endParaRPr lang="en-US" altLang="ko-KR" sz="1200" dirty="0" smtClean="0"/>
          </a:p>
        </p:txBody>
      </p:sp>
      <p:cxnSp>
        <p:nvCxnSpPr>
          <p:cNvPr id="19" name="Shape 13"/>
          <p:cNvCxnSpPr>
            <a:endCxn id="28" idx="1"/>
          </p:cNvCxnSpPr>
          <p:nvPr/>
        </p:nvCxnSpPr>
        <p:spPr>
          <a:xfrm rot="16200000" flipH="1">
            <a:off x="2501769" y="3714715"/>
            <a:ext cx="1404156" cy="576063"/>
          </a:xfrm>
          <a:prstGeom prst="bentConnector2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왼쪽 대괄호 27"/>
          <p:cNvSpPr/>
          <p:nvPr/>
        </p:nvSpPr>
        <p:spPr>
          <a:xfrm>
            <a:off x="3491879" y="4380789"/>
            <a:ext cx="155039" cy="648072"/>
          </a:xfrm>
          <a:prstGeom prst="leftBracke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4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23106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neo\Documents\네이트온 받은 파일\일러스트 스캔\문이야벽이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35" y="4153954"/>
            <a:ext cx="1611360" cy="172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neo\Documents\네이트온 받은 파일\일러스트 스캔\책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036" y="4644624"/>
            <a:ext cx="1172685" cy="111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eo\Documents\네이트온 받은 파일\일러스트 스캔\의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799" y="4388141"/>
            <a:ext cx="1228716" cy="148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eo\Documents\네이트온 받은 파일\일러스트 스캔\전등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40248"/>
            <a:ext cx="892680" cy="149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neo\Documents\네이트온 받은 파일\일러스트 스캔\컵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17" y="4659517"/>
            <a:ext cx="956809" cy="76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neo\Documents\네이트온 받은 파일\주전자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32" y="4412782"/>
            <a:ext cx="1190625" cy="114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 bwMode="auto">
          <a:xfrm>
            <a:off x="827584" y="1800814"/>
            <a:ext cx="7560840" cy="2420274"/>
          </a:xfrm>
          <a:prstGeom prst="rect">
            <a:avLst/>
          </a:prstGeom>
          <a:gradFill flip="none" rotWithShape="1">
            <a:gsLst>
              <a:gs pos="24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/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94970" y="1196752"/>
            <a:ext cx="3472974" cy="676070"/>
          </a:xfrm>
          <a:prstGeom prst="roundRect">
            <a:avLst>
              <a:gd name="adj" fmla="val 50000"/>
            </a:avLst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899592" y="1321723"/>
            <a:ext cx="2895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+mn-ea"/>
                <a:ea typeface="+mn-ea"/>
              </a:rPr>
              <a:t>지족 명상법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453336"/>
            <a:ext cx="864096" cy="2469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9592" y="2138676"/>
            <a:ext cx="7526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① 임의형 지족명상 </a:t>
            </a:r>
            <a:r>
              <a:rPr lang="en-US" altLang="ko-KR" b="1" dirty="0" smtClean="0"/>
              <a:t>: </a:t>
            </a:r>
            <a:r>
              <a:rPr lang="ko-KR" altLang="en-US" dirty="0" smtClean="0"/>
              <a:t>주의에 들어오는 모든 것들에 감사하는 명상 방법</a:t>
            </a:r>
            <a:endParaRPr lang="en-US" altLang="ko-KR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259632" y="2796040"/>
            <a:ext cx="676875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ko-KR" altLang="en-US" sz="1500" b="1" i="1" dirty="0" smtClean="0"/>
              <a:t>컵</a:t>
            </a:r>
            <a:r>
              <a:rPr lang="en-US" altLang="ko-KR" sz="1500" b="1" i="1" dirty="0" smtClean="0"/>
              <a:t>, </a:t>
            </a:r>
            <a:r>
              <a:rPr lang="ko-KR" altLang="en-US" sz="1500" i="1" dirty="0" smtClean="0"/>
              <a:t>나에게 물을 마실 수 있게 해주어서 감사합니다</a:t>
            </a:r>
            <a:r>
              <a:rPr lang="en-US" altLang="ko-KR" sz="1500" i="1" dirty="0" smtClean="0"/>
              <a:t>. </a:t>
            </a:r>
          </a:p>
          <a:p>
            <a:pPr>
              <a:spcBef>
                <a:spcPts val="300"/>
              </a:spcBef>
            </a:pPr>
            <a:r>
              <a:rPr lang="ko-KR" altLang="en-US" sz="1500" b="1" i="1" dirty="0" smtClean="0"/>
              <a:t>의자</a:t>
            </a:r>
            <a:r>
              <a:rPr lang="en-US" altLang="ko-KR" sz="1500" b="1" i="1" dirty="0" smtClean="0"/>
              <a:t>, </a:t>
            </a:r>
            <a:r>
              <a:rPr lang="ko-KR" altLang="en-US" sz="1500" i="1" dirty="0" smtClean="0"/>
              <a:t>내가 앉을 수 있게 해주어서 감사합니다</a:t>
            </a:r>
            <a:r>
              <a:rPr lang="en-US" altLang="ko-KR" sz="1500" i="1" dirty="0" smtClean="0"/>
              <a:t>. </a:t>
            </a:r>
          </a:p>
          <a:p>
            <a:pPr>
              <a:spcBef>
                <a:spcPts val="300"/>
              </a:spcBef>
            </a:pPr>
            <a:r>
              <a:rPr lang="ko-KR" altLang="en-US" sz="1500" b="1" i="1" dirty="0" smtClean="0"/>
              <a:t>전등</a:t>
            </a:r>
            <a:r>
              <a:rPr lang="en-US" altLang="ko-KR" sz="1500" b="1" i="1" dirty="0" smtClean="0"/>
              <a:t>,</a:t>
            </a:r>
            <a:r>
              <a:rPr lang="ko-KR" altLang="en-US" sz="1500" b="1" i="1" dirty="0" smtClean="0"/>
              <a:t> </a:t>
            </a:r>
            <a:r>
              <a:rPr lang="ko-KR" altLang="en-US" sz="1500" i="1" dirty="0" smtClean="0"/>
              <a:t>감사합니다</a:t>
            </a:r>
            <a:r>
              <a:rPr lang="en-US" altLang="ko-KR" sz="1500" i="1" dirty="0" smtClean="0"/>
              <a:t>. </a:t>
            </a:r>
            <a:r>
              <a:rPr lang="ko-KR" altLang="en-US" sz="1500" b="1" i="1" dirty="0" smtClean="0"/>
              <a:t>책상</a:t>
            </a:r>
            <a:r>
              <a:rPr lang="en-US" altLang="ko-KR" sz="1500" b="1" i="1" dirty="0" smtClean="0"/>
              <a:t>, </a:t>
            </a:r>
            <a:r>
              <a:rPr lang="ko-KR" altLang="en-US" sz="1500" i="1" dirty="0" smtClean="0"/>
              <a:t>감사합니다</a:t>
            </a:r>
            <a:r>
              <a:rPr lang="en-US" altLang="ko-KR" sz="1500" i="1" dirty="0" smtClean="0"/>
              <a:t>. </a:t>
            </a:r>
            <a:r>
              <a:rPr lang="ko-KR" altLang="en-US" sz="1500" b="1" i="1" dirty="0" smtClean="0"/>
              <a:t>주전자</a:t>
            </a:r>
            <a:r>
              <a:rPr lang="en-US" altLang="ko-KR" sz="1500" b="1" i="1" dirty="0" smtClean="0"/>
              <a:t>, </a:t>
            </a:r>
            <a:r>
              <a:rPr lang="ko-KR" altLang="en-US" sz="1500" i="1" dirty="0" smtClean="0"/>
              <a:t>감사합니다</a:t>
            </a:r>
            <a:r>
              <a:rPr lang="en-US" altLang="ko-KR" sz="1500" i="1" dirty="0" smtClean="0"/>
              <a:t>. </a:t>
            </a:r>
            <a:r>
              <a:rPr lang="ko-KR" altLang="en-US" sz="1500" b="1" i="1" dirty="0" smtClean="0"/>
              <a:t>문</a:t>
            </a:r>
            <a:r>
              <a:rPr lang="en-US" altLang="ko-KR" sz="1500" b="1" i="1" dirty="0" smtClean="0"/>
              <a:t>, </a:t>
            </a:r>
            <a:r>
              <a:rPr lang="ko-KR" altLang="en-US" sz="1500" i="1" dirty="0" smtClean="0"/>
              <a:t>감사합니다</a:t>
            </a:r>
            <a:r>
              <a:rPr lang="en-US" altLang="ko-KR" sz="1500" i="1" dirty="0" smtClean="0"/>
              <a:t>. </a:t>
            </a:r>
          </a:p>
          <a:p>
            <a:pPr>
              <a:spcBef>
                <a:spcPts val="300"/>
              </a:spcBef>
            </a:pPr>
            <a:r>
              <a:rPr lang="ko-KR" altLang="en-US" sz="1500" b="1" i="1" dirty="0" smtClean="0"/>
              <a:t>펜</a:t>
            </a:r>
            <a:r>
              <a:rPr lang="en-US" altLang="ko-KR" sz="1500" b="1" i="1" dirty="0" smtClean="0"/>
              <a:t>, </a:t>
            </a:r>
            <a:r>
              <a:rPr lang="ko-KR" altLang="en-US" sz="1500" i="1" dirty="0" smtClean="0"/>
              <a:t>감사합니다</a:t>
            </a:r>
            <a:r>
              <a:rPr lang="en-US" altLang="ko-KR" sz="1500" i="1" dirty="0" smtClean="0"/>
              <a:t>.……..</a:t>
            </a:r>
          </a:p>
        </p:txBody>
      </p:sp>
      <p:cxnSp>
        <p:nvCxnSpPr>
          <p:cNvPr id="15" name="직선 연결선 14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5</a:t>
            </a:r>
            <a:endParaRPr lang="ko-KR" altLang="en-US" sz="1000" dirty="0"/>
          </a:p>
        </p:txBody>
      </p:sp>
      <p:pic>
        <p:nvPicPr>
          <p:cNvPr id="6" name="Picture 4" descr="C:\Users\neo\Documents\네이트온 받은 파일\일러스트 스캔\펜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436" y="4388153"/>
            <a:ext cx="1235962" cy="141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6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8"/>
          <a:stretch/>
        </p:blipFill>
        <p:spPr bwMode="auto">
          <a:xfrm>
            <a:off x="1" y="-1"/>
            <a:ext cx="913641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 bwMode="auto">
          <a:xfrm>
            <a:off x="827584" y="2505782"/>
            <a:ext cx="7560840" cy="3600400"/>
          </a:xfrm>
          <a:prstGeom prst="rect">
            <a:avLst/>
          </a:prstGeom>
          <a:gradFill flip="none" rotWithShape="1">
            <a:gsLst>
              <a:gs pos="67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/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94970" y="1901720"/>
            <a:ext cx="3472974" cy="676070"/>
          </a:xfrm>
          <a:prstGeom prst="roundRect">
            <a:avLst>
              <a:gd name="adj" fmla="val 5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899592" y="2026691"/>
            <a:ext cx="2895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+mn-ea"/>
                <a:ea typeface="+mn-ea"/>
              </a:rPr>
              <a:t>지족 명상법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453336"/>
            <a:ext cx="864096" cy="2469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608" y="323866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89113" indent="-1789113"/>
            <a:r>
              <a:rPr lang="ko-KR" altLang="en-US" b="1" dirty="0" smtClean="0"/>
              <a:t>② </a:t>
            </a:r>
            <a:r>
              <a:rPr lang="ko-KR" altLang="en-US" b="1" dirty="0" err="1" smtClean="0"/>
              <a:t>집중형</a:t>
            </a:r>
            <a:r>
              <a:rPr lang="ko-KR" altLang="en-US" b="1" dirty="0" smtClean="0"/>
              <a:t> 지족명상 </a:t>
            </a:r>
            <a:r>
              <a:rPr lang="en-US" altLang="ko-KR" b="1" dirty="0" smtClean="0"/>
              <a:t>: </a:t>
            </a:r>
            <a:r>
              <a:rPr lang="ko-KR" altLang="en-US" dirty="0" smtClean="0"/>
              <a:t>한가지 대상을 놓고 감사할 점과 </a:t>
            </a:r>
            <a:r>
              <a:rPr lang="ko-KR" altLang="en-US" dirty="0" err="1" smtClean="0"/>
              <a:t>긍정점을</a:t>
            </a:r>
            <a:r>
              <a:rPr lang="ko-KR" altLang="en-US" dirty="0" smtClean="0"/>
              <a:t> 찾는 명상 방법</a:t>
            </a:r>
            <a:endParaRPr lang="en-US" altLang="ko-KR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341165" y="3957007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ko-KR" altLang="en-US" sz="1500" i="1" dirty="0" smtClean="0"/>
              <a:t>컵</a:t>
            </a:r>
            <a:r>
              <a:rPr lang="en-US" altLang="ko-KR" sz="1500" i="1" dirty="0" smtClean="0"/>
              <a:t>, </a:t>
            </a:r>
          </a:p>
          <a:p>
            <a:pPr>
              <a:spcBef>
                <a:spcPts val="300"/>
              </a:spcBef>
            </a:pPr>
            <a:r>
              <a:rPr lang="ko-KR" altLang="en-US" sz="1500" i="1" dirty="0" smtClean="0"/>
              <a:t>크기가 적당해서  감사합니다</a:t>
            </a:r>
            <a:r>
              <a:rPr lang="en-US" altLang="ko-KR" sz="1500" i="1" dirty="0" smtClean="0"/>
              <a:t>. </a:t>
            </a:r>
          </a:p>
          <a:p>
            <a:pPr>
              <a:spcBef>
                <a:spcPts val="300"/>
              </a:spcBef>
            </a:pPr>
            <a:r>
              <a:rPr lang="ko-KR" altLang="en-US" sz="1500" i="1" dirty="0" smtClean="0"/>
              <a:t>촉감이 좋아서 감사합니다</a:t>
            </a:r>
            <a:r>
              <a:rPr lang="en-US" altLang="ko-KR" sz="1500" i="1" dirty="0" smtClean="0"/>
              <a:t>. </a:t>
            </a:r>
          </a:p>
          <a:p>
            <a:pPr>
              <a:spcBef>
                <a:spcPts val="300"/>
              </a:spcBef>
            </a:pPr>
            <a:r>
              <a:rPr lang="ko-KR" altLang="en-US" sz="1500" i="1" dirty="0" smtClean="0"/>
              <a:t>디자인이 예뻐서 감사합니다</a:t>
            </a:r>
            <a:r>
              <a:rPr lang="en-US" altLang="ko-KR" sz="1500" i="1" dirty="0" smtClean="0"/>
              <a:t>. </a:t>
            </a:r>
          </a:p>
          <a:p>
            <a:pPr>
              <a:spcBef>
                <a:spcPts val="300"/>
              </a:spcBef>
            </a:pPr>
            <a:r>
              <a:rPr lang="ko-KR" altLang="en-US" sz="1500" i="1" dirty="0" smtClean="0"/>
              <a:t>물을 마실 수 있게 해주어서 감사합니다</a:t>
            </a:r>
            <a:r>
              <a:rPr lang="en-US" altLang="ko-KR" sz="1500" i="1" dirty="0" smtClean="0"/>
              <a:t>. </a:t>
            </a:r>
          </a:p>
          <a:p>
            <a:pPr>
              <a:spcBef>
                <a:spcPts val="300"/>
              </a:spcBef>
            </a:pPr>
            <a:r>
              <a:rPr lang="ko-KR" altLang="en-US" sz="1500" i="1" dirty="0" smtClean="0"/>
              <a:t>뜨거운 것을 담을 수 있게 해주어서 감사합니다</a:t>
            </a:r>
            <a:r>
              <a:rPr lang="en-US" altLang="ko-KR" sz="1500" i="1" dirty="0" smtClean="0"/>
              <a:t>. </a:t>
            </a:r>
          </a:p>
          <a:p>
            <a:pPr>
              <a:spcBef>
                <a:spcPts val="300"/>
              </a:spcBef>
            </a:pPr>
            <a:r>
              <a:rPr lang="en-US" altLang="ko-KR" sz="1500" i="1" dirty="0" smtClean="0"/>
              <a:t>…  </a:t>
            </a:r>
            <a:r>
              <a:rPr lang="ko-KR" altLang="en-US" sz="1500" i="1" dirty="0" smtClean="0"/>
              <a:t>감사합니다</a:t>
            </a:r>
            <a:r>
              <a:rPr lang="en-US" altLang="ko-KR" sz="1500" i="1" dirty="0" smtClean="0"/>
              <a:t>. 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6</a:t>
            </a:r>
            <a:endParaRPr lang="ko-KR" altLang="en-US" sz="1000" dirty="0"/>
          </a:p>
        </p:txBody>
      </p:sp>
      <p:pic>
        <p:nvPicPr>
          <p:cNvPr id="2" name="Picture 2" descr="C:\Users\neo\Documents\네이트온 받은 파일\일러스트 스캔\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664" y="4077072"/>
            <a:ext cx="1512218" cy="1553804"/>
          </a:xfrm>
          <a:prstGeom prst="rect">
            <a:avLst/>
          </a:prstGeom>
          <a:noFill/>
          <a:effectLst>
            <a:outerShdw blurRad="101600" dist="38100" dir="2700000" sx="103000" sy="103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17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4" b="210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 bwMode="auto">
          <a:xfrm>
            <a:off x="827584" y="2376878"/>
            <a:ext cx="7560840" cy="3600400"/>
          </a:xfrm>
          <a:prstGeom prst="rect">
            <a:avLst/>
          </a:prstGeom>
          <a:gradFill flip="none" rotWithShape="1">
            <a:gsLst>
              <a:gs pos="55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/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94970" y="1772816"/>
            <a:ext cx="3472974" cy="676070"/>
          </a:xfrm>
          <a:prstGeom prst="roundRect">
            <a:avLst>
              <a:gd name="adj" fmla="val 5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899592" y="1897787"/>
            <a:ext cx="2895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+mn-ea"/>
                <a:ea typeface="+mn-ea"/>
              </a:rPr>
              <a:t>지족 명상법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453336"/>
            <a:ext cx="864096" cy="2469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7624" y="285293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89113" indent="-1789113"/>
            <a:r>
              <a:rPr lang="ko-KR" altLang="en-US" b="1" dirty="0" smtClean="0"/>
              <a:t>③ </a:t>
            </a:r>
            <a:r>
              <a:rPr lang="ko-KR" altLang="en-US" b="1" dirty="0" err="1" smtClean="0"/>
              <a:t>체계형</a:t>
            </a:r>
            <a:r>
              <a:rPr lang="ko-KR" altLang="en-US" b="1" dirty="0" smtClean="0"/>
              <a:t> 지족명상 </a:t>
            </a:r>
            <a:r>
              <a:rPr lang="en-US" altLang="ko-KR" b="1" dirty="0" smtClean="0"/>
              <a:t>: </a:t>
            </a:r>
            <a:r>
              <a:rPr lang="ko-KR" altLang="en-US" dirty="0" smtClean="0"/>
              <a:t>특정 대상에서 </a:t>
            </a:r>
            <a:r>
              <a:rPr lang="ko-KR" altLang="en-US" dirty="0"/>
              <a:t>시</a:t>
            </a:r>
            <a:r>
              <a:rPr lang="ko-KR" altLang="en-US" dirty="0" smtClean="0"/>
              <a:t>작하여 연결고리를 통해        확장해 나가면서 감사하는 명상 방법</a:t>
            </a:r>
            <a:endParaRPr lang="en-US" altLang="ko-KR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475656" y="3541946"/>
            <a:ext cx="5472608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ko-KR" altLang="en-US" sz="1500" i="1" dirty="0" smtClean="0"/>
              <a:t>나의 혼</a:t>
            </a:r>
            <a:r>
              <a:rPr lang="en-US" altLang="ko-KR" sz="1500" i="1" dirty="0" smtClean="0"/>
              <a:t>, </a:t>
            </a:r>
            <a:r>
              <a:rPr lang="ko-KR" altLang="en-US" sz="1500" i="1" dirty="0" smtClean="0"/>
              <a:t>감사합니다</a:t>
            </a:r>
            <a:r>
              <a:rPr lang="en-US" altLang="ko-KR" sz="1500" i="1" dirty="0" smtClean="0"/>
              <a:t>. </a:t>
            </a:r>
          </a:p>
          <a:p>
            <a:pPr>
              <a:spcBef>
                <a:spcPts val="300"/>
              </a:spcBef>
            </a:pPr>
            <a:r>
              <a:rPr lang="ko-KR" altLang="en-US" sz="1500" i="1" dirty="0" smtClean="0"/>
              <a:t>혼을 담고 있는 이 몸</a:t>
            </a:r>
            <a:r>
              <a:rPr lang="en-US" altLang="ko-KR" sz="1500" i="1" dirty="0" smtClean="0"/>
              <a:t>, </a:t>
            </a:r>
            <a:r>
              <a:rPr lang="ko-KR" altLang="en-US" sz="1500" i="1" dirty="0" smtClean="0"/>
              <a:t>감사합니다</a:t>
            </a:r>
            <a:r>
              <a:rPr lang="en-US" altLang="ko-KR" sz="1500" i="1" dirty="0" smtClean="0"/>
              <a:t>. </a:t>
            </a:r>
          </a:p>
          <a:p>
            <a:pPr>
              <a:spcBef>
                <a:spcPts val="300"/>
              </a:spcBef>
            </a:pPr>
            <a:r>
              <a:rPr lang="ko-KR" altLang="en-US" sz="1500" i="1" dirty="0" smtClean="0"/>
              <a:t>나의 가족 감사합니다</a:t>
            </a:r>
            <a:r>
              <a:rPr lang="en-US" altLang="ko-KR" sz="1500" i="1" dirty="0" smtClean="0"/>
              <a:t>. </a:t>
            </a:r>
          </a:p>
          <a:p>
            <a:pPr>
              <a:spcBef>
                <a:spcPts val="300"/>
              </a:spcBef>
            </a:pPr>
            <a:r>
              <a:rPr lang="ko-KR" altLang="en-US" sz="1500" i="1" dirty="0" smtClean="0"/>
              <a:t>나의 직장 감사합니다</a:t>
            </a:r>
            <a:r>
              <a:rPr lang="en-US" altLang="ko-KR" sz="1500" i="1" dirty="0" smtClean="0"/>
              <a:t>. </a:t>
            </a:r>
          </a:p>
          <a:p>
            <a:pPr>
              <a:spcBef>
                <a:spcPts val="300"/>
              </a:spcBef>
            </a:pPr>
            <a:r>
              <a:rPr lang="ko-KR" altLang="en-US" sz="1500" i="1" dirty="0" smtClean="0"/>
              <a:t>나의 지역사회 감사합니다</a:t>
            </a:r>
            <a:r>
              <a:rPr lang="en-US" altLang="ko-KR" sz="1500" i="1" dirty="0" smtClean="0"/>
              <a:t>.  </a:t>
            </a:r>
          </a:p>
          <a:p>
            <a:pPr>
              <a:spcBef>
                <a:spcPts val="300"/>
              </a:spcBef>
            </a:pPr>
            <a:r>
              <a:rPr lang="ko-KR" altLang="en-US" sz="1500" i="1" dirty="0" smtClean="0"/>
              <a:t>우리 나라 감사합니다</a:t>
            </a:r>
            <a:r>
              <a:rPr lang="en-US" altLang="ko-KR" sz="1500" i="1" dirty="0" smtClean="0"/>
              <a:t>. </a:t>
            </a:r>
          </a:p>
          <a:p>
            <a:pPr>
              <a:spcBef>
                <a:spcPts val="300"/>
              </a:spcBef>
            </a:pPr>
            <a:r>
              <a:rPr lang="en-US" altLang="ko-KR" sz="1500" i="1" dirty="0" smtClean="0"/>
              <a:t>………</a:t>
            </a:r>
          </a:p>
          <a:p>
            <a:pPr>
              <a:spcBef>
                <a:spcPts val="300"/>
              </a:spcBef>
            </a:pPr>
            <a:r>
              <a:rPr lang="ko-KR" altLang="en-US" sz="1500" i="1" dirty="0" smtClean="0"/>
              <a:t>우주 감사합니다</a:t>
            </a:r>
            <a:r>
              <a:rPr lang="en-US" altLang="ko-KR" sz="1500" i="1" dirty="0" smtClean="0"/>
              <a:t>. </a:t>
            </a:r>
          </a:p>
        </p:txBody>
      </p:sp>
      <p:cxnSp>
        <p:nvCxnSpPr>
          <p:cNvPr id="9" name="직선 연결선 8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7</a:t>
            </a:r>
            <a:endParaRPr lang="ko-KR" altLang="en-US" sz="10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1"/>
          <a:stretch/>
        </p:blipFill>
        <p:spPr>
          <a:xfrm>
            <a:off x="5231854" y="3835499"/>
            <a:ext cx="2736304" cy="180869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401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357563" y="3114675"/>
            <a:ext cx="2430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ko-KR" altLang="en-US" sz="2400" dirty="0">
                <a:latin typeface="HY궁서B" pitchFamily="18" charset="-127"/>
                <a:ea typeface="HY궁서B" pitchFamily="18" charset="-127"/>
              </a:rPr>
              <a:t>감</a:t>
            </a:r>
            <a:r>
              <a:rPr lang="en-US" altLang="ko-KR" sz="2400" dirty="0">
                <a:latin typeface="HY궁서B" pitchFamily="18" charset="-127"/>
                <a:ea typeface="HY궁서B" pitchFamily="18" charset="-127"/>
              </a:rPr>
              <a:t>/</a:t>
            </a:r>
            <a:r>
              <a:rPr lang="ko-KR" altLang="en-US" sz="2400" dirty="0">
                <a:latin typeface="HY궁서B" pitchFamily="18" charset="-127"/>
                <a:ea typeface="HY궁서B" pitchFamily="18" charset="-127"/>
              </a:rPr>
              <a:t>사</a:t>
            </a:r>
            <a:r>
              <a:rPr lang="en-US" altLang="ko-KR" sz="2400" dirty="0">
                <a:latin typeface="HY궁서B" pitchFamily="18" charset="-127"/>
                <a:ea typeface="HY궁서B" pitchFamily="18" charset="-127"/>
              </a:rPr>
              <a:t>/</a:t>
            </a:r>
            <a:r>
              <a:rPr lang="ko-KR" altLang="en-US" sz="2400" dirty="0">
                <a:latin typeface="HY궁서B" pitchFamily="18" charset="-127"/>
                <a:ea typeface="HY궁서B" pitchFamily="18" charset="-127"/>
              </a:rPr>
              <a:t>합</a:t>
            </a:r>
            <a:r>
              <a:rPr lang="en-US" altLang="ko-KR" sz="2400" dirty="0">
                <a:latin typeface="HY궁서B" pitchFamily="18" charset="-127"/>
                <a:ea typeface="HY궁서B" pitchFamily="18" charset="-127"/>
              </a:rPr>
              <a:t>/</a:t>
            </a:r>
            <a:r>
              <a:rPr lang="ko-KR" altLang="en-US" sz="2400" dirty="0">
                <a:latin typeface="HY궁서B" pitchFamily="18" charset="-127"/>
                <a:ea typeface="HY궁서B" pitchFamily="18" charset="-127"/>
              </a:rPr>
              <a:t>니</a:t>
            </a:r>
            <a:r>
              <a:rPr lang="en-US" altLang="ko-KR" sz="2400" dirty="0">
                <a:latin typeface="HY궁서B" pitchFamily="18" charset="-127"/>
                <a:ea typeface="HY궁서B" pitchFamily="18" charset="-127"/>
              </a:rPr>
              <a:t>/</a:t>
            </a:r>
            <a:r>
              <a:rPr lang="ko-KR" altLang="en-US" sz="2400" dirty="0">
                <a:latin typeface="HY궁서B" pitchFamily="18" charset="-127"/>
                <a:ea typeface="HY궁서B" pitchFamily="18" charset="-127"/>
              </a:rPr>
              <a:t>다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717032"/>
            <a:ext cx="864096" cy="24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77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262</Words>
  <Application>Microsoft Office PowerPoint</Application>
  <PresentationFormat>화면 슬라이드 쇼(4:3)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구현 행복론</dc:title>
  <dc:creator>이경수</dc:creator>
  <cp:lastModifiedBy>sinsi</cp:lastModifiedBy>
  <cp:revision>104</cp:revision>
  <cp:lastPrinted>2013-04-10T05:54:32Z</cp:lastPrinted>
  <dcterms:created xsi:type="dcterms:W3CDTF">2013-03-25T13:32:03Z</dcterms:created>
  <dcterms:modified xsi:type="dcterms:W3CDTF">2013-04-11T01:06:32Z</dcterms:modified>
</cp:coreProperties>
</file>