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9"/>
  </p:notesMasterIdLst>
  <p:sldIdLst>
    <p:sldId id="312" r:id="rId3"/>
    <p:sldId id="322" r:id="rId4"/>
    <p:sldId id="321" r:id="rId5"/>
    <p:sldId id="328" r:id="rId6"/>
    <p:sldId id="331" r:id="rId7"/>
    <p:sldId id="330" r:id="rId8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0" autoAdjust="0"/>
    <p:restoredTop sz="99366" autoAdjust="0"/>
  </p:normalViewPr>
  <p:slideViewPr>
    <p:cSldViewPr>
      <p:cViewPr>
        <p:scale>
          <a:sx n="75" d="100"/>
          <a:sy n="75" d="100"/>
        </p:scale>
        <p:origin x="-660" y="-2778"/>
      </p:cViewPr>
      <p:guideLst>
        <p:guide orient="horz" pos="1389"/>
        <p:guide orient="horz" pos="799"/>
        <p:guide orient="horz" pos="482"/>
        <p:guide orient="horz" pos="1797"/>
        <p:guide orient="horz" pos="3974"/>
        <p:guide orient="horz" pos="1616"/>
        <p:guide pos="1020"/>
        <p:guide pos="793"/>
        <p:guide pos="1338"/>
        <p:guide pos="1565"/>
        <p:guide pos="5511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사람지족명상</a:t>
            </a:r>
            <a:endParaRPr lang="en-US" altLang="ko-KR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사람知足瞑想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 bwMode="auto">
          <a:xfrm>
            <a:off x="2483768" y="3860850"/>
            <a:ext cx="5976664" cy="1800398"/>
          </a:xfrm>
          <a:prstGeom prst="roundRect">
            <a:avLst>
              <a:gd name="adj" fmla="val 8835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endParaRPr kumimoji="0" lang="ko-KR" altLang="en-US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2484438" y="2852739"/>
            <a:ext cx="5976664" cy="792286"/>
          </a:xfrm>
          <a:prstGeom prst="roundRect">
            <a:avLst>
              <a:gd name="adj" fmla="val 8835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endParaRPr kumimoji="0" lang="ko-KR" altLang="en-US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람지족명상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사람지족명상이란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384375" cy="395536"/>
            <a:chOff x="1619672" y="1832197"/>
            <a:chExt cx="338437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307196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사람에 대한 지족명상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555776" y="2976632"/>
            <a:ext cx="1754511" cy="452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b="1" dirty="0" smtClean="0">
                <a:latin typeface="+mn-ea"/>
              </a:rPr>
              <a:t>지족 </a:t>
            </a:r>
            <a:r>
              <a:rPr lang="en-US" altLang="ko-KR" b="1" dirty="0" smtClean="0">
                <a:latin typeface="+mn-ea"/>
              </a:rPr>
              <a:t>(</a:t>
            </a:r>
            <a:r>
              <a:rPr lang="ko-KR" altLang="en-US" b="1" dirty="0" smtClean="0">
                <a:latin typeface="+mn-ea"/>
              </a:rPr>
              <a:t>知足</a:t>
            </a:r>
            <a:r>
              <a:rPr lang="en-US" altLang="ko-KR" b="1" dirty="0" smtClean="0">
                <a:latin typeface="+mn-ea"/>
              </a:rPr>
              <a:t>)</a:t>
            </a:r>
            <a:endParaRPr lang="ko-KR" altLang="en-US" b="1" dirty="0" smtClean="0">
              <a:latin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216822" y="2976632"/>
            <a:ext cx="489679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b="1" dirty="0" smtClean="0">
                <a:latin typeface="+mn-ea"/>
              </a:rPr>
              <a:t>= </a:t>
            </a:r>
            <a:r>
              <a:rPr lang="ko-KR" altLang="en-US" b="1" dirty="0" smtClean="0">
                <a:latin typeface="+mn-ea"/>
              </a:rPr>
              <a:t>만족스러운 상태에 있음을 앎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2582765" y="3984744"/>
            <a:ext cx="431981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b="1" dirty="0" smtClean="0">
                <a:latin typeface="+mn-ea"/>
              </a:rPr>
              <a:t>사람지족명상 </a:t>
            </a:r>
            <a:r>
              <a:rPr lang="en-US" altLang="ko-KR" b="1" dirty="0" smtClean="0">
                <a:latin typeface="+mn-ea"/>
              </a:rPr>
              <a:t>(</a:t>
            </a:r>
            <a:r>
              <a:rPr lang="ko-KR" altLang="en-US" b="1" dirty="0" smtClean="0">
                <a:latin typeface="+mn-ea"/>
              </a:rPr>
              <a:t>知足瞑想</a:t>
            </a:r>
            <a:r>
              <a:rPr lang="en-US" altLang="ko-KR" b="1" dirty="0" smtClean="0">
                <a:latin typeface="+mn-ea"/>
              </a:rPr>
              <a:t>)</a:t>
            </a:r>
            <a:endParaRPr lang="ko-KR" altLang="en-US" b="1" dirty="0" smtClean="0"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216822" y="4509120"/>
            <a:ext cx="41253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b="1" dirty="0" smtClean="0">
                <a:latin typeface="+mn-ea"/>
              </a:rPr>
              <a:t>= </a:t>
            </a:r>
            <a:r>
              <a:rPr lang="ko-KR" altLang="en-US" b="1" dirty="0" smtClean="0">
                <a:latin typeface="+mn-ea"/>
              </a:rPr>
              <a:t>사람에 대해서 긍정적인 감정과 감사함을 느끼는 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람지족명상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사람지족명상이 왜 중요한가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384375" cy="395536"/>
            <a:chOff x="1619672" y="1832197"/>
            <a:chExt cx="338437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307196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사람지족명상과 행복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457449" y="2809091"/>
            <a:ext cx="629126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우리는 매일 사람들을 만나게 됨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사람들을 만날 때마다 기분이 좋지 않다면 그만큼 삶이 불행하다는 것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사람에 대한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긍정감을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느끼는가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아닌가에 따라 행복이 결정됨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사람을 긍정적으로 생각하고 느끼는 연습</a:t>
            </a:r>
            <a:r>
              <a:rPr lang="ko-KR" altLang="en-US" sz="1600" dirty="0" smtClean="0">
                <a:latin typeface="+mn-ea"/>
              </a:rPr>
              <a:t>이 필요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람지족명상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사람지족명상 하기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384375" cy="395536"/>
            <a:chOff x="1619672" y="1832197"/>
            <a:chExt cx="338437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307196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사람지족명상과 행복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457449" y="2809091"/>
            <a:ext cx="629126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부모에 대한 감사 명상부터 시작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/>
              <a:t>조상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가족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선생님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친구 등 주변 사람들을 떠올리며 그들에 대한 지족 명상으로 이어감</a:t>
            </a:r>
            <a:r>
              <a:rPr lang="en-US" altLang="ko-KR" sz="1600" dirty="0" smtClean="0"/>
              <a:t>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람지족명상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사람지족명상 하기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176464" cy="395536"/>
            <a:chOff x="1619672" y="1832197"/>
            <a:chExt cx="4176464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386405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바른 인간관의 중요성 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직사각형 14"/>
          <p:cNvSpPr/>
          <p:nvPr/>
        </p:nvSpPr>
        <p:spPr>
          <a:xfrm>
            <a:off x="2483768" y="2703424"/>
            <a:ext cx="6291263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사람에 대해 감사하기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위해서는 우선적으로 바른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인간관을 가질 필요가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인간에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대한 관점을 바르게 하면 인간 모두가 긍정적인 대상이 될 수 있음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2411760" y="2565400"/>
            <a:ext cx="6120680" cy="3743324"/>
          </a:xfrm>
          <a:prstGeom prst="roundRect">
            <a:avLst>
              <a:gd name="adj" fmla="val 15608"/>
            </a:avLst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람지족명상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사람지족명상 하기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176464" cy="395536"/>
            <a:chOff x="1619672" y="1832197"/>
            <a:chExt cx="4176464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386405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바른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인간관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8" name="직사각형 17"/>
          <p:cNvSpPr/>
          <p:nvPr/>
        </p:nvSpPr>
        <p:spPr>
          <a:xfrm>
            <a:off x="2771800" y="2912244"/>
            <a:ext cx="5472088" cy="2879725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1400" dirty="0" smtClean="0"/>
              <a:t>우리는 가끔 일출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일몰과 같은 자연 현상을 보면서 그 아름다움과 신비로움에 감동을 하게 됩니다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인간은 어떻습니까</a:t>
            </a:r>
            <a:r>
              <a:rPr lang="en-US" altLang="ko-KR" sz="1400" dirty="0" smtClean="0"/>
              <a:t>? </a:t>
            </a:r>
            <a:r>
              <a:rPr lang="ko-KR" altLang="en-US" sz="1400" dirty="0" smtClean="0"/>
              <a:t>그보다 천만 배는 더 신비합니다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>
                <a:latin typeface="+mn-ea"/>
              </a:rPr>
              <a:t>혼이 사람들 몸 안에서 작용하는 이치를 생각해보십시오</a:t>
            </a:r>
            <a:r>
              <a:rPr lang="en-US" altLang="ko-KR" sz="1400" dirty="0" smtClean="0">
                <a:latin typeface="+mn-ea"/>
              </a:rPr>
              <a:t>. </a:t>
            </a:r>
            <a:r>
              <a:rPr lang="ko-KR" altLang="en-US" sz="1400" dirty="0" smtClean="0">
                <a:latin typeface="+mn-ea"/>
              </a:rPr>
              <a:t>얼마나 신비합니까</a:t>
            </a:r>
            <a:r>
              <a:rPr lang="en-US" altLang="ko-KR" sz="1400" dirty="0" smtClean="0">
                <a:latin typeface="+mn-ea"/>
              </a:rPr>
              <a:t>? </a:t>
            </a:r>
            <a:r>
              <a:rPr lang="ko-KR" altLang="en-US" sz="1400" dirty="0" smtClean="0">
                <a:latin typeface="+mn-ea"/>
              </a:rPr>
              <a:t>우리 </a:t>
            </a:r>
            <a:r>
              <a:rPr lang="ko-KR" altLang="en-US" sz="1400" dirty="0" smtClean="0">
                <a:latin typeface="+mn-ea"/>
              </a:rPr>
              <a:t>인체의 </a:t>
            </a:r>
            <a:r>
              <a:rPr lang="ko-KR" altLang="en-US" sz="1400" dirty="0" smtClean="0">
                <a:latin typeface="+mn-ea"/>
              </a:rPr>
              <a:t>신비를 생각해보십시오</a:t>
            </a:r>
            <a:r>
              <a:rPr lang="en-US" altLang="ko-KR" sz="1400" dirty="0" smtClean="0">
                <a:latin typeface="+mn-ea"/>
              </a:rPr>
              <a:t>. </a:t>
            </a:r>
            <a:r>
              <a:rPr lang="ko-KR" altLang="en-US" sz="1400" dirty="0" smtClean="0">
                <a:latin typeface="+mn-ea"/>
              </a:rPr>
              <a:t>세상의 그 어느 것보다도 신비합니다</a:t>
            </a:r>
            <a:r>
              <a:rPr lang="en-US" altLang="ko-KR" sz="1400" dirty="0" smtClean="0">
                <a:latin typeface="+mn-ea"/>
              </a:rPr>
              <a:t>. </a:t>
            </a:r>
            <a:r>
              <a:rPr lang="ko-KR" altLang="en-US" sz="1400" dirty="0" smtClean="0">
                <a:latin typeface="+mn-ea"/>
              </a:rPr>
              <a:t>혼과 몸이 조화를 이루어서 </a:t>
            </a:r>
            <a:r>
              <a:rPr lang="ko-KR" altLang="en-US" sz="1400" dirty="0" smtClean="0">
                <a:latin typeface="+mn-ea"/>
              </a:rPr>
              <a:t>주변 환경을 </a:t>
            </a:r>
            <a:r>
              <a:rPr lang="ko-KR" altLang="en-US" sz="1400" dirty="0" smtClean="0">
                <a:latin typeface="+mn-ea"/>
              </a:rPr>
              <a:t>접하면서 일어나는 현상들을 보십시오</a:t>
            </a:r>
            <a:r>
              <a:rPr lang="en-US" altLang="ko-KR" sz="1400" dirty="0" smtClean="0">
                <a:latin typeface="+mn-ea"/>
              </a:rPr>
              <a:t>. </a:t>
            </a:r>
            <a:r>
              <a:rPr lang="ko-KR" altLang="en-US" sz="1400" dirty="0" smtClean="0">
                <a:latin typeface="+mn-ea"/>
              </a:rPr>
              <a:t>정말 신비합니다</a:t>
            </a:r>
            <a:r>
              <a:rPr lang="en-US" altLang="ko-KR" sz="1400" dirty="0" smtClean="0">
                <a:latin typeface="+mn-ea"/>
              </a:rPr>
              <a:t>. </a:t>
            </a:r>
            <a:endParaRPr lang="en-US" altLang="ko-KR" sz="1400" dirty="0"/>
          </a:p>
          <a:p>
            <a:pPr>
              <a:lnSpc>
                <a:spcPct val="120000"/>
              </a:lnSpc>
            </a:pP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사람지족명상을 하다 보면</a:t>
            </a:r>
            <a:r>
              <a:rPr lang="en-US" altLang="ko-KR" sz="1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인간 일반에 대해서도 ‘아</a:t>
            </a:r>
            <a:r>
              <a:rPr lang="en-US" altLang="ko-KR" sz="1400" b="1" dirty="0" smtClean="0">
                <a:solidFill>
                  <a:schemeClr val="accent6">
                    <a:lumMod val="75000"/>
                  </a:schemeClr>
                </a:solidFill>
              </a:rPr>
              <a:t>~’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하고 마치 일출이나</a:t>
            </a:r>
            <a:r>
              <a:rPr lang="en-US" altLang="ko-KR" sz="1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일몰에서 느낄 수 있었던 그 경이감을 인간에게서 느낄 수 있습니다</a:t>
            </a:r>
            <a:r>
              <a:rPr lang="en-US" altLang="ko-KR" sz="1400" b="1" dirty="0" smtClean="0"/>
              <a:t>.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해 뜨는 것 하나에 ‘아</a:t>
            </a:r>
            <a:r>
              <a:rPr lang="en-US" altLang="ko-KR" sz="1400" dirty="0" smtClean="0"/>
              <a:t>~’</a:t>
            </a:r>
            <a:r>
              <a:rPr lang="ko-KR" altLang="en-US" sz="1400" dirty="0" smtClean="0"/>
              <a:t>하는 사람이 그보다 억만 배 복잡하고 신비한 구조를 가진 인간에 대해서 ‘아</a:t>
            </a:r>
            <a:r>
              <a:rPr lang="en-US" altLang="ko-KR" sz="1400" dirty="0" smtClean="0"/>
              <a:t>~’</a:t>
            </a:r>
            <a:r>
              <a:rPr lang="ko-KR" altLang="en-US" sz="1400" dirty="0" smtClean="0"/>
              <a:t>하지 않을 리가 없습니다</a:t>
            </a:r>
            <a:r>
              <a:rPr lang="en-US" altLang="ko-KR" sz="1400" dirty="0" smtClean="0"/>
              <a:t>. </a:t>
            </a:r>
            <a:endParaRPr lang="en-US" altLang="ko-K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2599</TotalTime>
  <Words>243</Words>
  <Application>Microsoft Office PowerPoint</Application>
  <PresentationFormat>화면 슬라이드 쇼(4:3)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326</cp:revision>
  <dcterms:created xsi:type="dcterms:W3CDTF">2013-07-26T07:32:19Z</dcterms:created>
  <dcterms:modified xsi:type="dcterms:W3CDTF">2014-02-09T09:43:55Z</dcterms:modified>
</cp:coreProperties>
</file>